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Ubuntu"/>
      <p:regular r:id="rId22"/>
      <p:bold r:id="rId23"/>
      <p:italic r:id="rId24"/>
      <p:boldItalic r:id="rId25"/>
    </p:embeddedFont>
    <p:embeddedFont>
      <p:font typeface="Ubuntu Light"/>
      <p:regular r:id="rId26"/>
      <p:bold r:id="rId27"/>
      <p:italic r:id="rId28"/>
      <p:boldItalic r:id="rId29"/>
    </p:embeddedFont>
    <p:embeddedFont>
      <p:font typeface="Raleway"/>
      <p:regular r:id="rId30"/>
      <p:bold r:id="rId31"/>
      <p:italic r:id="rId32"/>
      <p:boldItalic r:id="rId33"/>
    </p:embeddedFont>
    <p:embeddedFont>
      <p:font typeface="IBM Plex Sans Condense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C39E60-F077-451D-97FC-9A9E457E2168}">
  <a:tblStyle styleId="{98C39E60-F077-451D-97FC-9A9E457E21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Ubuntu-regular.fntdata"/><Relationship Id="rId21" Type="http://schemas.openxmlformats.org/officeDocument/2006/relationships/slide" Target="slides/slide15.xml"/><Relationship Id="rId24" Type="http://schemas.openxmlformats.org/officeDocument/2006/relationships/font" Target="fonts/Ubuntu-italic.fntdata"/><Relationship Id="rId23" Type="http://schemas.openxmlformats.org/officeDocument/2006/relationships/font" Target="fonts/Ubuntu-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UbuntuLight-regular.fntdata"/><Relationship Id="rId25" Type="http://schemas.openxmlformats.org/officeDocument/2006/relationships/font" Target="fonts/Ubuntu-boldItalic.fntdata"/><Relationship Id="rId28" Type="http://schemas.openxmlformats.org/officeDocument/2006/relationships/font" Target="fonts/UbuntuLight-italic.fntdata"/><Relationship Id="rId27" Type="http://schemas.openxmlformats.org/officeDocument/2006/relationships/font" Target="fonts/Ubuntu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UbuntuLigh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5.xml"/><Relationship Id="rId33" Type="http://schemas.openxmlformats.org/officeDocument/2006/relationships/font" Target="fonts/Raleway-boldItalic.fntdata"/><Relationship Id="rId10" Type="http://schemas.openxmlformats.org/officeDocument/2006/relationships/slide" Target="slides/slide4.xml"/><Relationship Id="rId32" Type="http://schemas.openxmlformats.org/officeDocument/2006/relationships/font" Target="fonts/Raleway-italic.fntdata"/><Relationship Id="rId13" Type="http://schemas.openxmlformats.org/officeDocument/2006/relationships/slide" Target="slides/slide7.xml"/><Relationship Id="rId35" Type="http://schemas.openxmlformats.org/officeDocument/2006/relationships/font" Target="fonts/IBMPlexSansCondensed-bold.fntdata"/><Relationship Id="rId12" Type="http://schemas.openxmlformats.org/officeDocument/2006/relationships/slide" Target="slides/slide6.xml"/><Relationship Id="rId34" Type="http://schemas.openxmlformats.org/officeDocument/2006/relationships/font" Target="fonts/IBMPlexSansCondensed-regular.fntdata"/><Relationship Id="rId15" Type="http://schemas.openxmlformats.org/officeDocument/2006/relationships/slide" Target="slides/slide9.xml"/><Relationship Id="rId37" Type="http://schemas.openxmlformats.org/officeDocument/2006/relationships/font" Target="fonts/IBMPlexSansCondensed-boldItalic.fntdata"/><Relationship Id="rId14" Type="http://schemas.openxmlformats.org/officeDocument/2006/relationships/slide" Target="slides/slide8.xml"/><Relationship Id="rId36" Type="http://schemas.openxmlformats.org/officeDocument/2006/relationships/font" Target="fonts/IBMPlexSansCondense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b0b209a2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eb0b209a2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1d66203d5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1d66203d5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d66203d5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d66203d5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1d66203d5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1d66203d5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d66203d5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d66203d5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1d66203d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1d66203d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898df48a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898df48a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898df48a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e898df48a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1f31c8d9b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1f31c8d9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f31c8d9b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f31c8d9b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f31c8d9b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f31c8d9b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898df48a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898df48a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f31c8d9b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1f31c8d9b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f31c8d9b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f31c8d9b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1d66203d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1d66203d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538327" y="3420875"/>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0" name="Google Shape;10;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 name="Google Shape;12;p2"/>
          <p:cNvPicPr preferRelativeResize="0"/>
          <p:nvPr/>
        </p:nvPicPr>
        <p:blipFill>
          <a:blip r:embed="rId3">
            <a:alphaModFix/>
          </a:blip>
          <a:stretch>
            <a:fillRect/>
          </a:stretch>
        </p:blipFill>
        <p:spPr>
          <a:xfrm>
            <a:off x="395599" y="413338"/>
            <a:ext cx="967611" cy="980187"/>
          </a:xfrm>
          <a:prstGeom prst="rect">
            <a:avLst/>
          </a:prstGeom>
          <a:noFill/>
          <a:ln>
            <a:noFill/>
          </a:ln>
        </p:spPr>
      </p:pic>
      <p:sp>
        <p:nvSpPr>
          <p:cNvPr id="13" name="Google Shape;13;p2"/>
          <p:cNvSpPr txBox="1"/>
          <p:nvPr/>
        </p:nvSpPr>
        <p:spPr>
          <a:xfrm>
            <a:off x="574000" y="2412625"/>
            <a:ext cx="3476700" cy="794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t/>
            </a:r>
            <a:endParaRPr b="1" sz="2605">
              <a:solidFill>
                <a:srgbClr val="F2F0EB"/>
              </a:solidFill>
              <a:latin typeface="IBM Plex Sans Condensed"/>
              <a:ea typeface="IBM Plex Sans Condensed"/>
              <a:cs typeface="IBM Plex Sans Condensed"/>
              <a:sym typeface="IBM Plex Sans Condensed"/>
            </a:endParaRPr>
          </a:p>
        </p:txBody>
      </p:sp>
      <p:pic>
        <p:nvPicPr>
          <p:cNvPr id="14" name="Google Shape;14;p2"/>
          <p:cNvPicPr preferRelativeResize="0"/>
          <p:nvPr/>
        </p:nvPicPr>
        <p:blipFill rotWithShape="1">
          <a:blip r:embed="rId4">
            <a:alphaModFix/>
          </a:blip>
          <a:srcRect b="16974" l="43061" r="19461" t="22594"/>
          <a:stretch/>
        </p:blipFill>
        <p:spPr>
          <a:xfrm>
            <a:off x="3932825" y="1245575"/>
            <a:ext cx="3223848" cy="2924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81" name="Shape 81"/>
        <p:cNvGrpSpPr/>
        <p:nvPr/>
      </p:nvGrpSpPr>
      <p:grpSpPr>
        <a:xfrm>
          <a:off x="0" y="0"/>
          <a:ext cx="0" cy="0"/>
          <a:chOff x="0" y="0"/>
          <a:chExt cx="0" cy="0"/>
        </a:xfrm>
      </p:grpSpPr>
      <p:pic>
        <p:nvPicPr>
          <p:cNvPr id="82" name="Google Shape;82;p11"/>
          <p:cNvPicPr preferRelativeResize="0"/>
          <p:nvPr/>
        </p:nvPicPr>
        <p:blipFill>
          <a:blip r:embed="rId2">
            <a:alphaModFix/>
          </a:blip>
          <a:stretch>
            <a:fillRect/>
          </a:stretch>
        </p:blipFill>
        <p:spPr>
          <a:xfrm>
            <a:off x="4401" y="0"/>
            <a:ext cx="9135198" cy="5143501"/>
          </a:xfrm>
          <a:prstGeom prst="rect">
            <a:avLst/>
          </a:prstGeom>
          <a:noFill/>
          <a:ln>
            <a:noFill/>
          </a:ln>
        </p:spPr>
      </p:pic>
      <p:sp>
        <p:nvSpPr>
          <p:cNvPr id="83" name="Google Shape;83;p11"/>
          <p:cNvSpPr txBox="1"/>
          <p:nvPr>
            <p:ph hasCustomPrompt="1" type="title"/>
          </p:nvPr>
        </p:nvSpPr>
        <p:spPr>
          <a:xfrm>
            <a:off x="729450" y="795801"/>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SzPts val="8000"/>
              <a:buFont typeface="IBM Plex Sans Condensed"/>
              <a:buNone/>
              <a:defRPr sz="8000">
                <a:latin typeface="IBM Plex Sans Condensed"/>
                <a:ea typeface="IBM Plex Sans Condensed"/>
                <a:cs typeface="IBM Plex Sans Condensed"/>
                <a:sym typeface="IBM Plex Sans Condensed"/>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84" name="Google Shape;84;p11"/>
          <p:cNvSpPr txBox="1"/>
          <p:nvPr>
            <p:ph idx="1" type="body"/>
          </p:nvPr>
        </p:nvSpPr>
        <p:spPr>
          <a:xfrm>
            <a:off x="729450" y="2334739"/>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dk2"/>
              </a:buClr>
              <a:buSzPts val="1300"/>
              <a:buFont typeface="Ubuntu"/>
              <a:buChar char="●"/>
              <a:defRPr>
                <a:solidFill>
                  <a:schemeClr val="dk2"/>
                </a:solidFill>
                <a:latin typeface="Ubuntu"/>
                <a:ea typeface="Ubuntu"/>
                <a:cs typeface="Ubuntu"/>
                <a:sym typeface="Ubuntu"/>
              </a:defRPr>
            </a:lvl1pPr>
            <a:lvl2pPr indent="-298450" lvl="1" marL="9144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2pPr>
            <a:lvl3pPr indent="-298450" lvl="2" marL="13716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3pPr>
            <a:lvl4pPr indent="-298450" lvl="3" marL="18288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4pPr>
            <a:lvl5pPr indent="-298450" lvl="4" marL="22860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5pPr>
            <a:lvl6pPr indent="-298450" lvl="5" marL="27432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6pPr>
            <a:lvl7pPr indent="-298450" lvl="6" marL="32004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7pPr>
            <a:lvl8pPr indent="-298450" lvl="7" marL="36576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8pPr>
            <a:lvl9pPr indent="-298450" lvl="8" marL="4114800" rtl="0">
              <a:spcBef>
                <a:spcPts val="0"/>
              </a:spcBef>
              <a:spcAft>
                <a:spcPts val="0"/>
              </a:spcAft>
              <a:buClr>
                <a:schemeClr val="dk2"/>
              </a:buClr>
              <a:buSzPts val="1100"/>
              <a:buFont typeface="Ubuntu"/>
              <a:buChar char="■"/>
              <a:defRPr>
                <a:solidFill>
                  <a:schemeClr val="dk2"/>
                </a:solidFill>
                <a:latin typeface="Ubuntu"/>
                <a:ea typeface="Ubuntu"/>
                <a:cs typeface="Ubuntu"/>
                <a:sym typeface="Ubuntu"/>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1"/>
          <p:cNvPicPr preferRelativeResize="0"/>
          <p:nvPr/>
        </p:nvPicPr>
        <p:blipFill rotWithShape="1">
          <a:blip r:embed="rId3">
            <a:alphaModFix/>
          </a:blip>
          <a:srcRect b="75345" l="0" r="86902" t="0"/>
          <a:stretch/>
        </p:blipFill>
        <p:spPr>
          <a:xfrm>
            <a:off x="0" y="0"/>
            <a:ext cx="1202674" cy="1273401"/>
          </a:xfrm>
          <a:prstGeom prst="rect">
            <a:avLst/>
          </a:prstGeom>
          <a:noFill/>
          <a:ln>
            <a:noFill/>
          </a:ln>
        </p:spPr>
      </p:pic>
      <p:pic>
        <p:nvPicPr>
          <p:cNvPr id="87" name="Google Shape;87;p11"/>
          <p:cNvPicPr preferRelativeResize="0"/>
          <p:nvPr/>
        </p:nvPicPr>
        <p:blipFill rotWithShape="1">
          <a:blip r:embed="rId4">
            <a:alphaModFix/>
          </a:blip>
          <a:srcRect b="91429" l="13972" r="8448" t="7367"/>
          <a:stretch/>
        </p:blipFill>
        <p:spPr>
          <a:xfrm>
            <a:off x="1322325" y="389125"/>
            <a:ext cx="6993499" cy="50425"/>
          </a:xfrm>
          <a:prstGeom prst="rect">
            <a:avLst/>
          </a:prstGeom>
          <a:noFill/>
          <a:ln>
            <a:noFill/>
          </a:ln>
        </p:spPr>
      </p:pic>
      <p:pic>
        <p:nvPicPr>
          <p:cNvPr id="88" name="Google Shape;88;p11"/>
          <p:cNvPicPr preferRelativeResize="0"/>
          <p:nvPr/>
        </p:nvPicPr>
        <p:blipFill rotWithShape="1">
          <a:blip r:embed="rId4">
            <a:alphaModFix/>
          </a:blip>
          <a:srcRect b="91429" l="13972" r="8448" t="7367"/>
          <a:stretch/>
        </p:blipFill>
        <p:spPr>
          <a:xfrm>
            <a:off x="1603300" y="4630025"/>
            <a:ext cx="7096776" cy="50425"/>
          </a:xfrm>
          <a:prstGeom prst="rect">
            <a:avLst/>
          </a:prstGeom>
          <a:noFill/>
          <a:ln>
            <a:noFill/>
          </a:ln>
        </p:spPr>
      </p:pic>
      <p:pic>
        <p:nvPicPr>
          <p:cNvPr id="89" name="Google Shape;89;p11"/>
          <p:cNvPicPr preferRelativeResize="0"/>
          <p:nvPr/>
        </p:nvPicPr>
        <p:blipFill>
          <a:blip r:embed="rId5">
            <a:alphaModFix/>
          </a:blip>
          <a:stretch>
            <a:fillRect/>
          </a:stretch>
        </p:blipFill>
        <p:spPr>
          <a:xfrm>
            <a:off x="7908025" y="4752200"/>
            <a:ext cx="303724" cy="306549"/>
          </a:xfrm>
          <a:prstGeom prst="rect">
            <a:avLst/>
          </a:prstGeom>
          <a:noFill/>
          <a:ln>
            <a:noFill/>
          </a:ln>
        </p:spPr>
      </p:pic>
      <p:pic>
        <p:nvPicPr>
          <p:cNvPr id="90" name="Google Shape;90;p11"/>
          <p:cNvPicPr preferRelativeResize="0"/>
          <p:nvPr/>
        </p:nvPicPr>
        <p:blipFill rotWithShape="1">
          <a:blip r:embed="rId6">
            <a:alphaModFix/>
          </a:blip>
          <a:srcRect b="85150" l="92425" r="0" t="0"/>
          <a:stretch/>
        </p:blipFill>
        <p:spPr>
          <a:xfrm rot="10800000">
            <a:off x="1" y="4542252"/>
            <a:ext cx="545227" cy="601201"/>
          </a:xfrm>
          <a:prstGeom prst="rect">
            <a:avLst/>
          </a:prstGeom>
          <a:noFill/>
          <a:ln>
            <a:noFill/>
          </a:ln>
        </p:spPr>
      </p:pic>
      <p:pic>
        <p:nvPicPr>
          <p:cNvPr id="91" name="Google Shape;91;p11"/>
          <p:cNvPicPr preferRelativeResize="0"/>
          <p:nvPr/>
        </p:nvPicPr>
        <p:blipFill rotWithShape="1">
          <a:blip r:embed="rId6">
            <a:alphaModFix/>
          </a:blip>
          <a:srcRect b="85150" l="92425" r="0" t="0"/>
          <a:stretch/>
        </p:blipFill>
        <p:spPr>
          <a:xfrm>
            <a:off x="8439775" y="-9650"/>
            <a:ext cx="710674" cy="7836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pic>
        <p:nvPicPr>
          <p:cNvPr id="93" name="Google Shape;93;p12"/>
          <p:cNvPicPr preferRelativeResize="0"/>
          <p:nvPr/>
        </p:nvPicPr>
        <p:blipFill>
          <a:blip r:embed="rId2">
            <a:alphaModFix/>
          </a:blip>
          <a:stretch>
            <a:fillRect/>
          </a:stretch>
        </p:blipFill>
        <p:spPr>
          <a:xfrm>
            <a:off x="-26025" y="-12900"/>
            <a:ext cx="9192950" cy="5228526"/>
          </a:xfrm>
          <a:prstGeom prst="rect">
            <a:avLst/>
          </a:prstGeom>
          <a:noFill/>
          <a:ln>
            <a:noFill/>
          </a:ln>
        </p:spPr>
      </p:pic>
      <p:sp>
        <p:nvSpPr>
          <p:cNvPr id="94" name="Google Shape;94;p12"/>
          <p:cNvSpPr txBox="1"/>
          <p:nvPr/>
        </p:nvSpPr>
        <p:spPr>
          <a:xfrm>
            <a:off x="419100" y="1742050"/>
            <a:ext cx="54456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900">
                <a:solidFill>
                  <a:srgbClr val="F2F0EB"/>
                </a:solidFill>
                <a:latin typeface="IBM Plex Sans Condensed"/>
                <a:ea typeface="IBM Plex Sans Condensed"/>
                <a:cs typeface="IBM Plex Sans Condensed"/>
                <a:sym typeface="IBM Plex Sans Condensed"/>
              </a:rPr>
              <a:t>THANK YOU</a:t>
            </a:r>
            <a:endParaRPr b="1" sz="7900">
              <a:solidFill>
                <a:srgbClr val="F2F0EB"/>
              </a:solidFill>
              <a:latin typeface="IBM Plex Sans Condensed"/>
              <a:ea typeface="IBM Plex Sans Condensed"/>
              <a:cs typeface="IBM Plex Sans Condensed"/>
              <a:sym typeface="IBM Plex Sans Condensed"/>
            </a:endParaRPr>
          </a:p>
        </p:txBody>
      </p:sp>
      <p:sp>
        <p:nvSpPr>
          <p:cNvPr id="95" name="Google Shape;95;p12"/>
          <p:cNvSpPr txBox="1"/>
          <p:nvPr/>
        </p:nvSpPr>
        <p:spPr>
          <a:xfrm>
            <a:off x="441150" y="3398850"/>
            <a:ext cx="1148700" cy="73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500">
                <a:solidFill>
                  <a:srgbClr val="F78E20"/>
                </a:solidFill>
                <a:latin typeface="Ubuntu"/>
                <a:ea typeface="Ubuntu"/>
                <a:cs typeface="Ubuntu"/>
                <a:sym typeface="Ubuntu"/>
              </a:rPr>
              <a:t>Roundtable on Sustainable </a:t>
            </a:r>
            <a:endParaRPr sz="500">
              <a:solidFill>
                <a:srgbClr val="F78E20"/>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sz="500">
                <a:solidFill>
                  <a:srgbClr val="F78E20"/>
                </a:solidFill>
                <a:latin typeface="Ubuntu"/>
                <a:ea typeface="Ubuntu"/>
                <a:cs typeface="Ubuntu"/>
                <a:sym typeface="Ubuntu"/>
              </a:rPr>
              <a:t>Palm Oil</a:t>
            </a:r>
            <a:endParaRPr sz="500">
              <a:solidFill>
                <a:srgbClr val="F78E20"/>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sz="500">
                <a:solidFill>
                  <a:srgbClr val="FFF0DC"/>
                </a:solidFill>
                <a:latin typeface="Ubuntu Light"/>
                <a:ea typeface="Ubuntu Light"/>
                <a:cs typeface="Ubuntu Light"/>
                <a:sym typeface="Ubuntu Light"/>
              </a:rPr>
              <a:t>Unit 13A-1, Level 13A, </a:t>
            </a:r>
            <a:endParaRPr sz="500">
              <a:solidFill>
                <a:srgbClr val="FFF0DC"/>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500">
                <a:solidFill>
                  <a:srgbClr val="FFF0DC"/>
                </a:solidFill>
                <a:latin typeface="Ubuntu Light"/>
                <a:ea typeface="Ubuntu Light"/>
                <a:cs typeface="Ubuntu Light"/>
                <a:sym typeface="Ubuntu Light"/>
              </a:rPr>
              <a:t>Menara Etiqa No.3 Jalan </a:t>
            </a:r>
            <a:endParaRPr sz="500">
              <a:solidFill>
                <a:srgbClr val="FFF0DC"/>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500">
                <a:solidFill>
                  <a:srgbClr val="FFF0DC"/>
                </a:solidFill>
                <a:latin typeface="Ubuntu Light"/>
                <a:ea typeface="Ubuntu Light"/>
                <a:cs typeface="Ubuntu Light"/>
                <a:sym typeface="Ubuntu Light"/>
              </a:rPr>
              <a:t>Bangsar Utama 1</a:t>
            </a:r>
            <a:endParaRPr sz="500">
              <a:solidFill>
                <a:srgbClr val="FFF0DC"/>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500">
                <a:solidFill>
                  <a:srgbClr val="FFF0DC"/>
                </a:solidFill>
                <a:latin typeface="Ubuntu Light"/>
                <a:ea typeface="Ubuntu Light"/>
                <a:cs typeface="Ubuntu Light"/>
                <a:sym typeface="Ubuntu Light"/>
              </a:rPr>
              <a:t>59000 Kuala Lumpur</a:t>
            </a:r>
            <a:endParaRPr sz="500">
              <a:solidFill>
                <a:srgbClr val="FFF0DC"/>
              </a:solidFill>
              <a:latin typeface="Ubuntu Light"/>
              <a:ea typeface="Ubuntu Light"/>
              <a:cs typeface="Ubuntu Light"/>
              <a:sym typeface="Ubuntu Light"/>
            </a:endParaRPr>
          </a:p>
          <a:p>
            <a:pPr indent="0" lvl="0" marL="0" rtl="0" algn="l">
              <a:spcBef>
                <a:spcPts val="0"/>
              </a:spcBef>
              <a:spcAft>
                <a:spcPts val="0"/>
              </a:spcAft>
              <a:buNone/>
            </a:pPr>
            <a:r>
              <a:rPr lang="en" sz="500">
                <a:solidFill>
                  <a:srgbClr val="FFF0DC"/>
                </a:solidFill>
                <a:latin typeface="Ubuntu Light"/>
                <a:ea typeface="Ubuntu Light"/>
                <a:cs typeface="Ubuntu Light"/>
                <a:sym typeface="Ubuntu Light"/>
              </a:rPr>
              <a:t>T +603 7661 6200</a:t>
            </a:r>
            <a:endParaRPr sz="500">
              <a:solidFill>
                <a:srgbClr val="FFF0DC"/>
              </a:solidFill>
              <a:latin typeface="Ubuntu Light"/>
              <a:ea typeface="Ubuntu Light"/>
              <a:cs typeface="Ubuntu Light"/>
              <a:sym typeface="Ubuntu Light"/>
            </a:endParaRPr>
          </a:p>
        </p:txBody>
      </p:sp>
      <p:sp>
        <p:nvSpPr>
          <p:cNvPr id="96" name="Google Shape;96;p12"/>
          <p:cNvSpPr txBox="1"/>
          <p:nvPr/>
        </p:nvSpPr>
        <p:spPr>
          <a:xfrm>
            <a:off x="1453250" y="3398850"/>
            <a:ext cx="939300" cy="73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500">
                <a:solidFill>
                  <a:srgbClr val="F78E20"/>
                </a:solidFill>
                <a:latin typeface="Ubuntu"/>
                <a:ea typeface="Ubuntu"/>
                <a:cs typeface="Ubuntu"/>
                <a:sym typeface="Ubuntu"/>
              </a:rPr>
              <a:t>Jakarta Office:</a:t>
            </a:r>
            <a:endParaRPr sz="500">
              <a:solidFill>
                <a:srgbClr val="F78E20"/>
              </a:solidFill>
              <a:latin typeface="Ubuntu"/>
              <a:ea typeface="Ubuntu"/>
              <a:cs typeface="Ubuntu"/>
              <a:sym typeface="Ubuntu"/>
            </a:endParaRPr>
          </a:p>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Sona Topas Tower Lvl. 17</a:t>
            </a:r>
            <a:endParaRPr sz="5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Jl. Jenderal Sudirman </a:t>
            </a:r>
            <a:endParaRPr sz="5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Kav. 26 Karet – Setiabudi, </a:t>
            </a:r>
            <a:endParaRPr sz="5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Jakarta Selatan </a:t>
            </a:r>
            <a:endParaRPr sz="5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12920 Indonesia</a:t>
            </a:r>
            <a:endParaRPr sz="5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T +62 21250 6417/6418</a:t>
            </a:r>
            <a:endParaRPr sz="500">
              <a:solidFill>
                <a:srgbClr val="F78E20"/>
              </a:solidFill>
              <a:latin typeface="Ubuntu"/>
              <a:ea typeface="Ubuntu"/>
              <a:cs typeface="Ubuntu"/>
              <a:sym typeface="Ubuntu"/>
            </a:endParaRPr>
          </a:p>
        </p:txBody>
      </p:sp>
      <p:sp>
        <p:nvSpPr>
          <p:cNvPr id="97" name="Google Shape;97;p12"/>
          <p:cNvSpPr txBox="1"/>
          <p:nvPr/>
        </p:nvSpPr>
        <p:spPr>
          <a:xfrm>
            <a:off x="2392425" y="3475950"/>
            <a:ext cx="921600" cy="65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500">
                <a:solidFill>
                  <a:srgbClr val="F78E20"/>
                </a:solidFill>
                <a:latin typeface="Ubuntu"/>
                <a:ea typeface="Ubuntu"/>
                <a:cs typeface="Ubuntu"/>
                <a:sym typeface="Ubuntu"/>
              </a:rPr>
              <a:t>Other Offices:</a:t>
            </a:r>
            <a:endParaRPr sz="500">
              <a:solidFill>
                <a:srgbClr val="F78E20"/>
              </a:solidFill>
              <a:latin typeface="Ubuntu"/>
              <a:ea typeface="Ubuntu"/>
              <a:cs typeface="Ubuntu"/>
              <a:sym typeface="Ubuntu"/>
            </a:endParaRPr>
          </a:p>
          <a:p>
            <a:pPr indent="0" lvl="0" marL="0" rtl="0" algn="l">
              <a:spcBef>
                <a:spcPts val="0"/>
              </a:spcBef>
              <a:spcAft>
                <a:spcPts val="0"/>
              </a:spcAft>
              <a:buNone/>
            </a:pPr>
            <a:r>
              <a:rPr lang="en" sz="500">
                <a:solidFill>
                  <a:srgbClr val="F2F0EB"/>
                </a:solidFill>
                <a:latin typeface="Ubuntu"/>
                <a:ea typeface="Ubuntu"/>
                <a:cs typeface="Ubuntu"/>
                <a:sym typeface="Ubuntu"/>
              </a:rPr>
              <a:t>London, United Kingdom</a:t>
            </a:r>
            <a:endParaRPr sz="500">
              <a:solidFill>
                <a:srgbClr val="F2F0EB"/>
              </a:solidFill>
              <a:latin typeface="Ubuntu"/>
              <a:ea typeface="Ubuntu"/>
              <a:cs typeface="Ubuntu"/>
              <a:sym typeface="Ubuntu"/>
            </a:endParaRPr>
          </a:p>
          <a:p>
            <a:pPr indent="0" lvl="0" marL="0" rtl="0" algn="l">
              <a:spcBef>
                <a:spcPts val="0"/>
              </a:spcBef>
              <a:spcAft>
                <a:spcPts val="0"/>
              </a:spcAft>
              <a:buNone/>
            </a:pPr>
            <a:r>
              <a:rPr lang="en" sz="500">
                <a:solidFill>
                  <a:srgbClr val="F2F0EB"/>
                </a:solidFill>
                <a:latin typeface="Ubuntu"/>
                <a:ea typeface="Ubuntu"/>
                <a:cs typeface="Ubuntu"/>
                <a:sym typeface="Ubuntu"/>
              </a:rPr>
              <a:t>Zoetermeer, Netherlands</a:t>
            </a:r>
            <a:endParaRPr sz="500">
              <a:solidFill>
                <a:srgbClr val="F2F0EB"/>
              </a:solidFill>
              <a:latin typeface="Ubuntu"/>
              <a:ea typeface="Ubuntu"/>
              <a:cs typeface="Ubuntu"/>
              <a:sym typeface="Ubuntu"/>
            </a:endParaRPr>
          </a:p>
          <a:p>
            <a:pPr indent="0" lvl="0" marL="0" rtl="0" algn="l">
              <a:spcBef>
                <a:spcPts val="0"/>
              </a:spcBef>
              <a:spcAft>
                <a:spcPts val="0"/>
              </a:spcAft>
              <a:buNone/>
            </a:pPr>
            <a:r>
              <a:rPr lang="en" sz="500">
                <a:solidFill>
                  <a:srgbClr val="F2F0EB"/>
                </a:solidFill>
                <a:latin typeface="Ubuntu"/>
                <a:ea typeface="Ubuntu"/>
                <a:cs typeface="Ubuntu"/>
                <a:sym typeface="Ubuntu"/>
              </a:rPr>
              <a:t>Beijing, China</a:t>
            </a:r>
            <a:endParaRPr sz="500">
              <a:solidFill>
                <a:srgbClr val="F2F0EB"/>
              </a:solidFill>
              <a:latin typeface="Ubuntu"/>
              <a:ea typeface="Ubuntu"/>
              <a:cs typeface="Ubuntu"/>
              <a:sym typeface="Ubuntu"/>
            </a:endParaRPr>
          </a:p>
          <a:p>
            <a:pPr indent="0" lvl="0" marL="0" rtl="0" algn="l">
              <a:spcBef>
                <a:spcPts val="0"/>
              </a:spcBef>
              <a:spcAft>
                <a:spcPts val="0"/>
              </a:spcAft>
              <a:buNone/>
            </a:pPr>
            <a:r>
              <a:rPr lang="en" sz="500">
                <a:solidFill>
                  <a:srgbClr val="F2F0EB"/>
                </a:solidFill>
                <a:latin typeface="Ubuntu"/>
                <a:ea typeface="Ubuntu"/>
                <a:cs typeface="Ubuntu"/>
                <a:sym typeface="Ubuntu"/>
              </a:rPr>
              <a:t>Bogota, Colombia</a:t>
            </a:r>
            <a:endParaRPr sz="500">
              <a:solidFill>
                <a:srgbClr val="F2F0EB"/>
              </a:solidFill>
              <a:latin typeface="Ubuntu"/>
              <a:ea typeface="Ubuntu"/>
              <a:cs typeface="Ubuntu"/>
              <a:sym typeface="Ubuntu"/>
            </a:endParaRPr>
          </a:p>
          <a:p>
            <a:pPr indent="0" lvl="0" marL="0" rtl="0" algn="l">
              <a:spcBef>
                <a:spcPts val="0"/>
              </a:spcBef>
              <a:spcAft>
                <a:spcPts val="0"/>
              </a:spcAft>
              <a:buNone/>
            </a:pPr>
            <a:r>
              <a:rPr lang="en" sz="500">
                <a:solidFill>
                  <a:srgbClr val="F2F0EB"/>
                </a:solidFill>
                <a:latin typeface="Ubuntu"/>
                <a:ea typeface="Ubuntu"/>
                <a:cs typeface="Ubuntu"/>
                <a:sym typeface="Ubuntu"/>
              </a:rPr>
              <a:t>New York, USA</a:t>
            </a:r>
            <a:endParaRPr sz="500">
              <a:solidFill>
                <a:srgbClr val="F2F0EB"/>
              </a:solidFill>
              <a:latin typeface="Ubuntu"/>
              <a:ea typeface="Ubuntu"/>
              <a:cs typeface="Ubuntu"/>
              <a:sym typeface="Ubuntu"/>
            </a:endParaRPr>
          </a:p>
        </p:txBody>
      </p:sp>
      <p:sp>
        <p:nvSpPr>
          <p:cNvPr id="98" name="Google Shape;98;p12"/>
          <p:cNvSpPr txBox="1"/>
          <p:nvPr/>
        </p:nvSpPr>
        <p:spPr>
          <a:xfrm>
            <a:off x="589900" y="4470025"/>
            <a:ext cx="6129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F2F0EB"/>
                </a:solidFill>
                <a:latin typeface="Ubuntu Light"/>
                <a:ea typeface="Ubuntu Light"/>
                <a:cs typeface="Ubuntu Light"/>
                <a:sym typeface="Ubuntu Light"/>
              </a:rPr>
              <a:t>www.rspo.org</a:t>
            </a:r>
            <a:endParaRPr sz="500">
              <a:solidFill>
                <a:srgbClr val="F78E20"/>
              </a:solidFill>
              <a:latin typeface="Ubuntu"/>
              <a:ea typeface="Ubuntu"/>
              <a:cs typeface="Ubuntu"/>
              <a:sym typeface="Ubuntu"/>
            </a:endParaRPr>
          </a:p>
        </p:txBody>
      </p:sp>
      <p:pic>
        <p:nvPicPr>
          <p:cNvPr id="99" name="Google Shape;99;p12"/>
          <p:cNvPicPr preferRelativeResize="0"/>
          <p:nvPr/>
        </p:nvPicPr>
        <p:blipFill>
          <a:blip r:embed="rId3">
            <a:alphaModFix/>
          </a:blip>
          <a:stretch>
            <a:fillRect/>
          </a:stretch>
        </p:blipFill>
        <p:spPr>
          <a:xfrm>
            <a:off x="532875" y="4552800"/>
            <a:ext cx="100775" cy="103175"/>
          </a:xfrm>
          <a:prstGeom prst="rect">
            <a:avLst/>
          </a:prstGeom>
          <a:noFill/>
          <a:ln>
            <a:noFill/>
          </a:ln>
        </p:spPr>
      </p:pic>
      <p:pic>
        <p:nvPicPr>
          <p:cNvPr id="100" name="Google Shape;100;p12"/>
          <p:cNvPicPr preferRelativeResize="0"/>
          <p:nvPr/>
        </p:nvPicPr>
        <p:blipFill>
          <a:blip r:embed="rId4">
            <a:alphaModFix/>
          </a:blip>
          <a:stretch>
            <a:fillRect/>
          </a:stretch>
        </p:blipFill>
        <p:spPr>
          <a:xfrm>
            <a:off x="540550" y="527250"/>
            <a:ext cx="525199" cy="529575"/>
          </a:xfrm>
          <a:prstGeom prst="rect">
            <a:avLst/>
          </a:prstGeom>
          <a:noFill/>
          <a:ln>
            <a:noFill/>
          </a:ln>
        </p:spPr>
      </p:pic>
      <p:pic>
        <p:nvPicPr>
          <p:cNvPr id="101" name="Google Shape;101;p12"/>
          <p:cNvPicPr preferRelativeResize="0"/>
          <p:nvPr/>
        </p:nvPicPr>
        <p:blipFill rotWithShape="1">
          <a:blip r:embed="rId5">
            <a:alphaModFix/>
          </a:blip>
          <a:srcRect b="48261" l="0" r="0" t="0"/>
          <a:stretch/>
        </p:blipFill>
        <p:spPr>
          <a:xfrm>
            <a:off x="3814450" y="4016344"/>
            <a:ext cx="5342851" cy="1144175"/>
          </a:xfrm>
          <a:prstGeom prst="rect">
            <a:avLst/>
          </a:prstGeom>
          <a:noFill/>
          <a:ln>
            <a:noFill/>
          </a:ln>
        </p:spPr>
      </p:pic>
      <p:sp>
        <p:nvSpPr>
          <p:cNvPr id="102" name="Google Shape;102;p1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lvl1pPr lvl="0">
              <a:spcBef>
                <a:spcPts val="0"/>
              </a:spcBef>
              <a:spcAft>
                <a:spcPts val="0"/>
              </a:spcAft>
              <a:buSzPts val="2520"/>
              <a:buNone/>
              <a:defRPr/>
            </a:lvl1pPr>
            <a:lvl2pPr lvl="1">
              <a:spcBef>
                <a:spcPts val="0"/>
              </a:spcBef>
              <a:spcAft>
                <a:spcPts val="0"/>
              </a:spcAft>
              <a:buSzPts val="2520"/>
              <a:buNone/>
              <a:defRPr/>
            </a:lvl2pPr>
            <a:lvl3pPr lvl="2">
              <a:spcBef>
                <a:spcPts val="0"/>
              </a:spcBef>
              <a:spcAft>
                <a:spcPts val="0"/>
              </a:spcAft>
              <a:buSzPts val="2520"/>
              <a:buNone/>
              <a:defRPr/>
            </a:lvl3pPr>
            <a:lvl4pPr lvl="3">
              <a:spcBef>
                <a:spcPts val="0"/>
              </a:spcBef>
              <a:spcAft>
                <a:spcPts val="0"/>
              </a:spcAft>
              <a:buSzPts val="2520"/>
              <a:buNone/>
              <a:defRPr/>
            </a:lvl4pPr>
            <a:lvl5pPr lvl="4">
              <a:spcBef>
                <a:spcPts val="0"/>
              </a:spcBef>
              <a:spcAft>
                <a:spcPts val="0"/>
              </a:spcAft>
              <a:buSzPts val="2520"/>
              <a:buNone/>
              <a:defRPr/>
            </a:lvl5pPr>
            <a:lvl6pPr lvl="5">
              <a:spcBef>
                <a:spcPts val="0"/>
              </a:spcBef>
              <a:spcAft>
                <a:spcPts val="0"/>
              </a:spcAft>
              <a:buSzPts val="2520"/>
              <a:buNone/>
              <a:defRPr/>
            </a:lvl6pPr>
            <a:lvl7pPr lvl="6">
              <a:spcBef>
                <a:spcPts val="0"/>
              </a:spcBef>
              <a:spcAft>
                <a:spcPts val="0"/>
              </a:spcAft>
              <a:buSzPts val="2520"/>
              <a:buNone/>
              <a:defRPr/>
            </a:lvl7pPr>
            <a:lvl8pPr lvl="7">
              <a:spcBef>
                <a:spcPts val="0"/>
              </a:spcBef>
              <a:spcAft>
                <a:spcPts val="0"/>
              </a:spcAft>
              <a:buSzPts val="2520"/>
              <a:buNone/>
              <a:defRPr/>
            </a:lvl8pPr>
            <a:lvl9pPr lvl="8" rtl="0">
              <a:spcBef>
                <a:spcPts val="0"/>
              </a:spcBef>
              <a:spcAft>
                <a:spcPts val="0"/>
              </a:spcAft>
              <a:buSzPts val="252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0" y="0"/>
            <a:ext cx="9144001" cy="5143499"/>
          </a:xfrm>
          <a:prstGeom prst="rect">
            <a:avLst/>
          </a:prstGeom>
          <a:noFill/>
          <a:ln>
            <a:noFill/>
          </a:ln>
        </p:spPr>
      </p:pic>
      <p:pic>
        <p:nvPicPr>
          <p:cNvPr id="18" name="Google Shape;18;p3"/>
          <p:cNvPicPr preferRelativeResize="0"/>
          <p:nvPr/>
        </p:nvPicPr>
        <p:blipFill rotWithShape="1">
          <a:blip r:embed="rId3">
            <a:alphaModFix/>
          </a:blip>
          <a:srcRect b="0" l="55504" r="0" t="0"/>
          <a:stretch/>
        </p:blipFill>
        <p:spPr>
          <a:xfrm>
            <a:off x="5011750" y="0"/>
            <a:ext cx="4132248" cy="5143500"/>
          </a:xfrm>
          <a:prstGeom prst="rect">
            <a:avLst/>
          </a:prstGeom>
          <a:noFill/>
          <a:ln>
            <a:noFill/>
          </a:ln>
        </p:spPr>
      </p:pic>
      <p:sp>
        <p:nvSpPr>
          <p:cNvPr id="19" name="Google Shape;19;p3"/>
          <p:cNvSpPr txBox="1"/>
          <p:nvPr/>
        </p:nvSpPr>
        <p:spPr>
          <a:xfrm>
            <a:off x="430650" y="1345575"/>
            <a:ext cx="3670200" cy="7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600">
                <a:solidFill>
                  <a:srgbClr val="F2F0EB"/>
                </a:solidFill>
                <a:latin typeface="IBM Plex Sans Condensed"/>
                <a:ea typeface="IBM Plex Sans Condensed"/>
                <a:cs typeface="IBM Plex Sans Condensed"/>
                <a:sym typeface="IBM Plex Sans Condensed"/>
              </a:rPr>
              <a:t>CHAPTER 1</a:t>
            </a:r>
            <a:endParaRPr b="1" sz="5600">
              <a:solidFill>
                <a:srgbClr val="F2F0EB"/>
              </a:solidFill>
              <a:latin typeface="IBM Plex Sans Condensed"/>
              <a:ea typeface="IBM Plex Sans Condensed"/>
              <a:cs typeface="IBM Plex Sans Condensed"/>
              <a:sym typeface="IBM Plex Sans Condensed"/>
            </a:endParaRPr>
          </a:p>
        </p:txBody>
      </p:sp>
      <p:sp>
        <p:nvSpPr>
          <p:cNvPr id="20" name="Google Shape;20;p3"/>
          <p:cNvSpPr txBox="1"/>
          <p:nvPr/>
        </p:nvSpPr>
        <p:spPr>
          <a:xfrm>
            <a:off x="430650" y="2454163"/>
            <a:ext cx="27150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CA243"/>
                </a:solidFill>
                <a:latin typeface="Ubuntu"/>
                <a:ea typeface="Ubuntu"/>
                <a:cs typeface="Ubuntu"/>
                <a:sym typeface="Ubuntu"/>
              </a:rPr>
              <a:t>Lorem ipsum dolor sit amet, consectetuer </a:t>
            </a:r>
            <a:endParaRPr sz="1500">
              <a:solidFill>
                <a:srgbClr val="2CA243"/>
              </a:solidFill>
              <a:latin typeface="Ubuntu"/>
              <a:ea typeface="Ubuntu"/>
              <a:cs typeface="Ubuntu"/>
              <a:sym typeface="Ubuntu"/>
            </a:endParaRPr>
          </a:p>
        </p:txBody>
      </p:sp>
      <p:sp>
        <p:nvSpPr>
          <p:cNvPr id="21" name="Google Shape;21;p3"/>
          <p:cNvSpPr txBox="1"/>
          <p:nvPr/>
        </p:nvSpPr>
        <p:spPr>
          <a:xfrm>
            <a:off x="430650" y="3166375"/>
            <a:ext cx="2795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rgbClr val="F2F0EB"/>
                </a:solidFill>
                <a:latin typeface="Ubuntu"/>
                <a:ea typeface="Ubuntu"/>
                <a:cs typeface="Ubuntu"/>
                <a:sym typeface="Ubuntu"/>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sz="600">
              <a:solidFill>
                <a:srgbClr val="F2F0EB"/>
              </a:solidFill>
              <a:latin typeface="Ubuntu"/>
              <a:ea typeface="Ubuntu"/>
              <a:cs typeface="Ubuntu"/>
              <a:sym typeface="Ubuntu"/>
            </a:endParaRPr>
          </a:p>
          <a:p>
            <a:pPr indent="0" lvl="0" marL="0" rtl="0" algn="l">
              <a:spcBef>
                <a:spcPts val="0"/>
              </a:spcBef>
              <a:spcAft>
                <a:spcPts val="0"/>
              </a:spcAft>
              <a:buNone/>
            </a:pPr>
            <a:r>
              <a:t/>
            </a:r>
            <a:endParaRPr sz="600">
              <a:solidFill>
                <a:srgbClr val="F2F0EB"/>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a:ea typeface="Ubuntu"/>
                <a:cs typeface="Ubuntu"/>
                <a:sym typeface="Ubuntu"/>
              </a:rPr>
              <a:t>Lorem ipsum dolor sit amet, cons ectetuer adipiscing elit, sed diam nonummy nibh euismod tincidunt ut laoreet dolore magna aliquam erat volutpat. Ut wisi enim ad minim veniam, quis.</a:t>
            </a:r>
            <a:endParaRPr sz="600">
              <a:solidFill>
                <a:srgbClr val="F2F0EB"/>
              </a:solidFill>
              <a:latin typeface="Ubuntu"/>
              <a:ea typeface="Ubuntu"/>
              <a:cs typeface="Ubuntu"/>
              <a:sym typeface="Ubuntu"/>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noFill/>
      </p:bgPr>
    </p:bg>
    <p:spTree>
      <p:nvGrpSpPr>
        <p:cNvPr id="22"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4401" y="0"/>
            <a:ext cx="9135198" cy="5143501"/>
          </a:xfrm>
          <a:prstGeom prst="rect">
            <a:avLst/>
          </a:prstGeom>
          <a:noFill/>
          <a:ln>
            <a:noFill/>
          </a:ln>
        </p:spPr>
      </p:pic>
      <p:sp>
        <p:nvSpPr>
          <p:cNvPr id="24" name="Google Shape;24;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Font typeface="IBM Plex Sans Condensed"/>
              <a:buNone/>
              <a:defRPr sz="2400">
                <a:latin typeface="IBM Plex Sans Condensed"/>
                <a:ea typeface="IBM Plex Sans Condensed"/>
                <a:cs typeface="IBM Plex Sans Condensed"/>
                <a:sym typeface="IBM Plex Sans Condensed"/>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5" name="Google Shape;25;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Font typeface="Ubuntu"/>
              <a:buChar char="●"/>
              <a:defRPr>
                <a:latin typeface="Ubuntu"/>
                <a:ea typeface="Ubuntu"/>
                <a:cs typeface="Ubuntu"/>
                <a:sym typeface="Ubuntu"/>
              </a:defRPr>
            </a:lvl1pPr>
            <a:lvl2pPr indent="-298450" lvl="1" marL="914400" rtl="0">
              <a:spcBef>
                <a:spcPts val="0"/>
              </a:spcBef>
              <a:spcAft>
                <a:spcPts val="0"/>
              </a:spcAft>
              <a:buSzPts val="1100"/>
              <a:buFont typeface="Ubuntu"/>
              <a:buChar char="○"/>
              <a:defRPr>
                <a:latin typeface="Ubuntu"/>
                <a:ea typeface="Ubuntu"/>
                <a:cs typeface="Ubuntu"/>
                <a:sym typeface="Ubuntu"/>
              </a:defRPr>
            </a:lvl2pPr>
            <a:lvl3pPr indent="-298450" lvl="2" marL="1371600" rtl="0">
              <a:spcBef>
                <a:spcPts val="0"/>
              </a:spcBef>
              <a:spcAft>
                <a:spcPts val="0"/>
              </a:spcAft>
              <a:buSzPts val="1100"/>
              <a:buFont typeface="Ubuntu"/>
              <a:buChar char="■"/>
              <a:defRPr>
                <a:latin typeface="Ubuntu"/>
                <a:ea typeface="Ubuntu"/>
                <a:cs typeface="Ubuntu"/>
                <a:sym typeface="Ubuntu"/>
              </a:defRPr>
            </a:lvl3pPr>
            <a:lvl4pPr indent="-298450" lvl="3" marL="1828800" rtl="0">
              <a:spcBef>
                <a:spcPts val="0"/>
              </a:spcBef>
              <a:spcAft>
                <a:spcPts val="0"/>
              </a:spcAft>
              <a:buSzPts val="1100"/>
              <a:buFont typeface="Ubuntu"/>
              <a:buChar char="●"/>
              <a:defRPr>
                <a:latin typeface="Ubuntu"/>
                <a:ea typeface="Ubuntu"/>
                <a:cs typeface="Ubuntu"/>
                <a:sym typeface="Ubuntu"/>
              </a:defRPr>
            </a:lvl4pPr>
            <a:lvl5pPr indent="-298450" lvl="4" marL="2286000" rtl="0">
              <a:spcBef>
                <a:spcPts val="0"/>
              </a:spcBef>
              <a:spcAft>
                <a:spcPts val="0"/>
              </a:spcAft>
              <a:buSzPts val="1100"/>
              <a:buFont typeface="Ubuntu"/>
              <a:buChar char="○"/>
              <a:defRPr>
                <a:latin typeface="Ubuntu"/>
                <a:ea typeface="Ubuntu"/>
                <a:cs typeface="Ubuntu"/>
                <a:sym typeface="Ubuntu"/>
              </a:defRPr>
            </a:lvl5pPr>
            <a:lvl6pPr indent="-298450" lvl="5" marL="2743200" rtl="0">
              <a:spcBef>
                <a:spcPts val="0"/>
              </a:spcBef>
              <a:spcAft>
                <a:spcPts val="0"/>
              </a:spcAft>
              <a:buSzPts val="1100"/>
              <a:buFont typeface="Ubuntu"/>
              <a:buChar char="■"/>
              <a:defRPr>
                <a:latin typeface="Ubuntu"/>
                <a:ea typeface="Ubuntu"/>
                <a:cs typeface="Ubuntu"/>
                <a:sym typeface="Ubuntu"/>
              </a:defRPr>
            </a:lvl6pPr>
            <a:lvl7pPr indent="-298450" lvl="6" marL="3200400" rtl="0">
              <a:spcBef>
                <a:spcPts val="0"/>
              </a:spcBef>
              <a:spcAft>
                <a:spcPts val="0"/>
              </a:spcAft>
              <a:buSzPts val="1100"/>
              <a:buFont typeface="Ubuntu"/>
              <a:buChar char="●"/>
              <a:defRPr>
                <a:latin typeface="Ubuntu"/>
                <a:ea typeface="Ubuntu"/>
                <a:cs typeface="Ubuntu"/>
                <a:sym typeface="Ubuntu"/>
              </a:defRPr>
            </a:lvl7pPr>
            <a:lvl8pPr indent="-298450" lvl="7" marL="3657600" rtl="0">
              <a:spcBef>
                <a:spcPts val="0"/>
              </a:spcBef>
              <a:spcAft>
                <a:spcPts val="0"/>
              </a:spcAft>
              <a:buSzPts val="1100"/>
              <a:buFont typeface="Ubuntu"/>
              <a:buChar char="○"/>
              <a:defRPr>
                <a:latin typeface="Ubuntu"/>
                <a:ea typeface="Ubuntu"/>
                <a:cs typeface="Ubuntu"/>
                <a:sym typeface="Ubuntu"/>
              </a:defRPr>
            </a:lvl8pPr>
            <a:lvl9pPr indent="-298450" lvl="8" marL="4114800" rtl="0">
              <a:spcBef>
                <a:spcPts val="0"/>
              </a:spcBef>
              <a:spcAft>
                <a:spcPts val="0"/>
              </a:spcAft>
              <a:buSzPts val="1100"/>
              <a:buFont typeface="Ubuntu"/>
              <a:buChar char="■"/>
              <a:defRPr>
                <a:latin typeface="Ubuntu"/>
                <a:ea typeface="Ubuntu"/>
                <a:cs typeface="Ubuntu"/>
                <a:sym typeface="Ubuntu"/>
              </a:defRPr>
            </a:lvl9pPr>
          </a:lstStyle>
          <a:p/>
        </p:txBody>
      </p:sp>
      <p:pic>
        <p:nvPicPr>
          <p:cNvPr id="26" name="Google Shape;26;p4"/>
          <p:cNvPicPr preferRelativeResize="0"/>
          <p:nvPr/>
        </p:nvPicPr>
        <p:blipFill rotWithShape="1">
          <a:blip r:embed="rId3">
            <a:alphaModFix/>
          </a:blip>
          <a:srcRect b="75345" l="0" r="86902" t="0"/>
          <a:stretch/>
        </p:blipFill>
        <p:spPr>
          <a:xfrm>
            <a:off x="0" y="0"/>
            <a:ext cx="1202674" cy="1273401"/>
          </a:xfrm>
          <a:prstGeom prst="rect">
            <a:avLst/>
          </a:prstGeom>
          <a:noFill/>
          <a:ln>
            <a:noFill/>
          </a:ln>
        </p:spPr>
      </p:pic>
      <p:pic>
        <p:nvPicPr>
          <p:cNvPr id="27" name="Google Shape;27;p4"/>
          <p:cNvPicPr preferRelativeResize="0"/>
          <p:nvPr/>
        </p:nvPicPr>
        <p:blipFill rotWithShape="1">
          <a:blip r:embed="rId4">
            <a:alphaModFix/>
          </a:blip>
          <a:srcRect b="91429" l="13972" r="8448" t="7367"/>
          <a:stretch/>
        </p:blipFill>
        <p:spPr>
          <a:xfrm>
            <a:off x="1322325" y="389125"/>
            <a:ext cx="6993499" cy="50425"/>
          </a:xfrm>
          <a:prstGeom prst="rect">
            <a:avLst/>
          </a:prstGeom>
          <a:noFill/>
          <a:ln>
            <a:noFill/>
          </a:ln>
        </p:spPr>
      </p:pic>
      <p:pic>
        <p:nvPicPr>
          <p:cNvPr id="28" name="Google Shape;28;p4"/>
          <p:cNvPicPr preferRelativeResize="0"/>
          <p:nvPr/>
        </p:nvPicPr>
        <p:blipFill rotWithShape="1">
          <a:blip r:embed="rId4">
            <a:alphaModFix/>
          </a:blip>
          <a:srcRect b="91429" l="13972" r="8448" t="7367"/>
          <a:stretch/>
        </p:blipFill>
        <p:spPr>
          <a:xfrm>
            <a:off x="1603300" y="4630025"/>
            <a:ext cx="7096776" cy="50425"/>
          </a:xfrm>
          <a:prstGeom prst="rect">
            <a:avLst/>
          </a:prstGeom>
          <a:noFill/>
          <a:ln>
            <a:noFill/>
          </a:ln>
        </p:spPr>
      </p:pic>
      <p:pic>
        <p:nvPicPr>
          <p:cNvPr id="29" name="Google Shape;29;p4"/>
          <p:cNvPicPr preferRelativeResize="0"/>
          <p:nvPr/>
        </p:nvPicPr>
        <p:blipFill>
          <a:blip r:embed="rId5">
            <a:alphaModFix/>
          </a:blip>
          <a:stretch>
            <a:fillRect/>
          </a:stretch>
        </p:blipFill>
        <p:spPr>
          <a:xfrm>
            <a:off x="7908025" y="4752200"/>
            <a:ext cx="303724" cy="306549"/>
          </a:xfrm>
          <a:prstGeom prst="rect">
            <a:avLst/>
          </a:prstGeom>
          <a:noFill/>
          <a:ln>
            <a:noFill/>
          </a:ln>
        </p:spPr>
      </p:pic>
      <p:pic>
        <p:nvPicPr>
          <p:cNvPr id="30" name="Google Shape;30;p4"/>
          <p:cNvPicPr preferRelativeResize="0"/>
          <p:nvPr/>
        </p:nvPicPr>
        <p:blipFill rotWithShape="1">
          <a:blip r:embed="rId6">
            <a:alphaModFix/>
          </a:blip>
          <a:srcRect b="85150" l="92425" r="0" t="0"/>
          <a:stretch/>
        </p:blipFill>
        <p:spPr>
          <a:xfrm rot="10800000">
            <a:off x="1" y="4542252"/>
            <a:ext cx="545227" cy="601201"/>
          </a:xfrm>
          <a:prstGeom prst="rect">
            <a:avLst/>
          </a:prstGeom>
          <a:noFill/>
          <a:ln>
            <a:noFill/>
          </a:ln>
        </p:spPr>
      </p:pic>
      <p:pic>
        <p:nvPicPr>
          <p:cNvPr id="31" name="Google Shape;31;p4"/>
          <p:cNvPicPr preferRelativeResize="0"/>
          <p:nvPr/>
        </p:nvPicPr>
        <p:blipFill rotWithShape="1">
          <a:blip r:embed="rId6">
            <a:alphaModFix/>
          </a:blip>
          <a:srcRect b="85150" l="92425" r="0" t="0"/>
          <a:stretch/>
        </p:blipFill>
        <p:spPr>
          <a:xfrm>
            <a:off x="8439775" y="-9650"/>
            <a:ext cx="710674" cy="7836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4401" y="0"/>
            <a:ext cx="9135198" cy="5143501"/>
          </a:xfrm>
          <a:prstGeom prst="rect">
            <a:avLst/>
          </a:prstGeom>
          <a:noFill/>
          <a:ln>
            <a:noFill/>
          </a:ln>
        </p:spPr>
      </p:pic>
      <p:sp>
        <p:nvSpPr>
          <p:cNvPr id="34" name="Google Shape;34;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Font typeface="IBM Plex Sans Condensed"/>
              <a:buNone/>
              <a:defRPr sz="2400">
                <a:latin typeface="IBM Plex Sans Condensed"/>
                <a:ea typeface="IBM Plex Sans Condensed"/>
                <a:cs typeface="IBM Plex Sans Condensed"/>
                <a:sym typeface="IBM Plex Sans Condensed"/>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Font typeface="Ubuntu"/>
              <a:buChar char="●"/>
              <a:defRPr>
                <a:latin typeface="Ubuntu"/>
                <a:ea typeface="Ubuntu"/>
                <a:cs typeface="Ubuntu"/>
                <a:sym typeface="Ubuntu"/>
              </a:defRPr>
            </a:lvl1pPr>
            <a:lvl2pPr indent="-298450" lvl="1" marL="914400" rtl="0">
              <a:spcBef>
                <a:spcPts val="0"/>
              </a:spcBef>
              <a:spcAft>
                <a:spcPts val="0"/>
              </a:spcAft>
              <a:buSzPts val="1100"/>
              <a:buFont typeface="Ubuntu"/>
              <a:buChar char="○"/>
              <a:defRPr>
                <a:latin typeface="Ubuntu"/>
                <a:ea typeface="Ubuntu"/>
                <a:cs typeface="Ubuntu"/>
                <a:sym typeface="Ubuntu"/>
              </a:defRPr>
            </a:lvl2pPr>
            <a:lvl3pPr indent="-298450" lvl="2" marL="1371600" rtl="0">
              <a:spcBef>
                <a:spcPts val="0"/>
              </a:spcBef>
              <a:spcAft>
                <a:spcPts val="0"/>
              </a:spcAft>
              <a:buSzPts val="1100"/>
              <a:buFont typeface="Ubuntu"/>
              <a:buChar char="■"/>
              <a:defRPr>
                <a:latin typeface="Ubuntu"/>
                <a:ea typeface="Ubuntu"/>
                <a:cs typeface="Ubuntu"/>
                <a:sym typeface="Ubuntu"/>
              </a:defRPr>
            </a:lvl3pPr>
            <a:lvl4pPr indent="-298450" lvl="3" marL="1828800" rtl="0">
              <a:spcBef>
                <a:spcPts val="0"/>
              </a:spcBef>
              <a:spcAft>
                <a:spcPts val="0"/>
              </a:spcAft>
              <a:buSzPts val="1100"/>
              <a:buFont typeface="Ubuntu"/>
              <a:buChar char="●"/>
              <a:defRPr>
                <a:latin typeface="Ubuntu"/>
                <a:ea typeface="Ubuntu"/>
                <a:cs typeface="Ubuntu"/>
                <a:sym typeface="Ubuntu"/>
              </a:defRPr>
            </a:lvl4pPr>
            <a:lvl5pPr indent="-298450" lvl="4" marL="2286000" rtl="0">
              <a:spcBef>
                <a:spcPts val="0"/>
              </a:spcBef>
              <a:spcAft>
                <a:spcPts val="0"/>
              </a:spcAft>
              <a:buSzPts val="1100"/>
              <a:buFont typeface="Ubuntu"/>
              <a:buChar char="○"/>
              <a:defRPr>
                <a:latin typeface="Ubuntu"/>
                <a:ea typeface="Ubuntu"/>
                <a:cs typeface="Ubuntu"/>
                <a:sym typeface="Ubuntu"/>
              </a:defRPr>
            </a:lvl5pPr>
            <a:lvl6pPr indent="-298450" lvl="5" marL="2743200" rtl="0">
              <a:spcBef>
                <a:spcPts val="0"/>
              </a:spcBef>
              <a:spcAft>
                <a:spcPts val="0"/>
              </a:spcAft>
              <a:buSzPts val="1100"/>
              <a:buFont typeface="Ubuntu"/>
              <a:buChar char="■"/>
              <a:defRPr>
                <a:latin typeface="Ubuntu"/>
                <a:ea typeface="Ubuntu"/>
                <a:cs typeface="Ubuntu"/>
                <a:sym typeface="Ubuntu"/>
              </a:defRPr>
            </a:lvl6pPr>
            <a:lvl7pPr indent="-298450" lvl="6" marL="3200400" rtl="0">
              <a:spcBef>
                <a:spcPts val="0"/>
              </a:spcBef>
              <a:spcAft>
                <a:spcPts val="0"/>
              </a:spcAft>
              <a:buSzPts val="1100"/>
              <a:buFont typeface="Ubuntu"/>
              <a:buChar char="●"/>
              <a:defRPr>
                <a:latin typeface="Ubuntu"/>
                <a:ea typeface="Ubuntu"/>
                <a:cs typeface="Ubuntu"/>
                <a:sym typeface="Ubuntu"/>
              </a:defRPr>
            </a:lvl7pPr>
            <a:lvl8pPr indent="-298450" lvl="7" marL="3657600" rtl="0">
              <a:spcBef>
                <a:spcPts val="0"/>
              </a:spcBef>
              <a:spcAft>
                <a:spcPts val="0"/>
              </a:spcAft>
              <a:buSzPts val="1100"/>
              <a:buFont typeface="Ubuntu"/>
              <a:buChar char="○"/>
              <a:defRPr>
                <a:latin typeface="Ubuntu"/>
                <a:ea typeface="Ubuntu"/>
                <a:cs typeface="Ubuntu"/>
                <a:sym typeface="Ubuntu"/>
              </a:defRPr>
            </a:lvl8pPr>
            <a:lvl9pPr indent="-298450" lvl="8" marL="4114800" rtl="0">
              <a:spcBef>
                <a:spcPts val="0"/>
              </a:spcBef>
              <a:spcAft>
                <a:spcPts val="0"/>
              </a:spcAft>
              <a:buSzPts val="1100"/>
              <a:buFont typeface="Ubuntu"/>
              <a:buChar char="■"/>
              <a:defRPr>
                <a:latin typeface="Ubuntu"/>
                <a:ea typeface="Ubuntu"/>
                <a:cs typeface="Ubuntu"/>
                <a:sym typeface="Ubuntu"/>
              </a:defRPr>
            </a:lvl9pPr>
          </a:lstStyle>
          <a:p/>
        </p:txBody>
      </p:sp>
      <p:sp>
        <p:nvSpPr>
          <p:cNvPr id="36" name="Google Shape;36;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Font typeface="Ubuntu"/>
              <a:buChar char="●"/>
              <a:defRPr>
                <a:latin typeface="Ubuntu"/>
                <a:ea typeface="Ubuntu"/>
                <a:cs typeface="Ubuntu"/>
                <a:sym typeface="Ubuntu"/>
              </a:defRPr>
            </a:lvl1pPr>
            <a:lvl2pPr indent="-298450" lvl="1" marL="914400" rtl="0">
              <a:spcBef>
                <a:spcPts val="0"/>
              </a:spcBef>
              <a:spcAft>
                <a:spcPts val="0"/>
              </a:spcAft>
              <a:buSzPts val="1100"/>
              <a:buFont typeface="Ubuntu"/>
              <a:buChar char="○"/>
              <a:defRPr>
                <a:latin typeface="Ubuntu"/>
                <a:ea typeface="Ubuntu"/>
                <a:cs typeface="Ubuntu"/>
                <a:sym typeface="Ubuntu"/>
              </a:defRPr>
            </a:lvl2pPr>
            <a:lvl3pPr indent="-298450" lvl="2" marL="1371600" rtl="0">
              <a:spcBef>
                <a:spcPts val="0"/>
              </a:spcBef>
              <a:spcAft>
                <a:spcPts val="0"/>
              </a:spcAft>
              <a:buSzPts val="1100"/>
              <a:buFont typeface="Ubuntu"/>
              <a:buChar char="■"/>
              <a:defRPr>
                <a:latin typeface="Ubuntu"/>
                <a:ea typeface="Ubuntu"/>
                <a:cs typeface="Ubuntu"/>
                <a:sym typeface="Ubuntu"/>
              </a:defRPr>
            </a:lvl3pPr>
            <a:lvl4pPr indent="-298450" lvl="3" marL="1828800" rtl="0">
              <a:spcBef>
                <a:spcPts val="0"/>
              </a:spcBef>
              <a:spcAft>
                <a:spcPts val="0"/>
              </a:spcAft>
              <a:buSzPts val="1100"/>
              <a:buFont typeface="Ubuntu"/>
              <a:buChar char="●"/>
              <a:defRPr>
                <a:latin typeface="Ubuntu"/>
                <a:ea typeface="Ubuntu"/>
                <a:cs typeface="Ubuntu"/>
                <a:sym typeface="Ubuntu"/>
              </a:defRPr>
            </a:lvl4pPr>
            <a:lvl5pPr indent="-298450" lvl="4" marL="2286000" rtl="0">
              <a:spcBef>
                <a:spcPts val="0"/>
              </a:spcBef>
              <a:spcAft>
                <a:spcPts val="0"/>
              </a:spcAft>
              <a:buSzPts val="1100"/>
              <a:buFont typeface="Ubuntu"/>
              <a:buChar char="○"/>
              <a:defRPr>
                <a:latin typeface="Ubuntu"/>
                <a:ea typeface="Ubuntu"/>
                <a:cs typeface="Ubuntu"/>
                <a:sym typeface="Ubuntu"/>
              </a:defRPr>
            </a:lvl5pPr>
            <a:lvl6pPr indent="-298450" lvl="5" marL="2743200" rtl="0">
              <a:spcBef>
                <a:spcPts val="0"/>
              </a:spcBef>
              <a:spcAft>
                <a:spcPts val="0"/>
              </a:spcAft>
              <a:buSzPts val="1100"/>
              <a:buFont typeface="Ubuntu"/>
              <a:buChar char="■"/>
              <a:defRPr>
                <a:latin typeface="Ubuntu"/>
                <a:ea typeface="Ubuntu"/>
                <a:cs typeface="Ubuntu"/>
                <a:sym typeface="Ubuntu"/>
              </a:defRPr>
            </a:lvl6pPr>
            <a:lvl7pPr indent="-298450" lvl="6" marL="3200400" rtl="0">
              <a:spcBef>
                <a:spcPts val="0"/>
              </a:spcBef>
              <a:spcAft>
                <a:spcPts val="0"/>
              </a:spcAft>
              <a:buSzPts val="1100"/>
              <a:buFont typeface="Ubuntu"/>
              <a:buChar char="●"/>
              <a:defRPr>
                <a:latin typeface="Ubuntu"/>
                <a:ea typeface="Ubuntu"/>
                <a:cs typeface="Ubuntu"/>
                <a:sym typeface="Ubuntu"/>
              </a:defRPr>
            </a:lvl7pPr>
            <a:lvl8pPr indent="-298450" lvl="7" marL="3657600" rtl="0">
              <a:spcBef>
                <a:spcPts val="0"/>
              </a:spcBef>
              <a:spcAft>
                <a:spcPts val="0"/>
              </a:spcAft>
              <a:buSzPts val="1100"/>
              <a:buFont typeface="Ubuntu"/>
              <a:buChar char="○"/>
              <a:defRPr>
                <a:latin typeface="Ubuntu"/>
                <a:ea typeface="Ubuntu"/>
                <a:cs typeface="Ubuntu"/>
                <a:sym typeface="Ubuntu"/>
              </a:defRPr>
            </a:lvl8pPr>
            <a:lvl9pPr indent="-298450" lvl="8" marL="4114800" rtl="0">
              <a:spcBef>
                <a:spcPts val="0"/>
              </a:spcBef>
              <a:spcAft>
                <a:spcPts val="0"/>
              </a:spcAft>
              <a:buSzPts val="1100"/>
              <a:buFont typeface="Ubuntu"/>
              <a:buChar char="■"/>
              <a:defRPr>
                <a:latin typeface="Ubuntu"/>
                <a:ea typeface="Ubuntu"/>
                <a:cs typeface="Ubuntu"/>
                <a:sym typeface="Ubuntu"/>
              </a:defRPr>
            </a:lvl9pPr>
          </a:lstStyle>
          <a:p/>
        </p:txBody>
      </p:sp>
      <p:pic>
        <p:nvPicPr>
          <p:cNvPr id="37" name="Google Shape;37;p5"/>
          <p:cNvPicPr preferRelativeResize="0"/>
          <p:nvPr/>
        </p:nvPicPr>
        <p:blipFill rotWithShape="1">
          <a:blip r:embed="rId3">
            <a:alphaModFix/>
          </a:blip>
          <a:srcRect b="75345" l="0" r="86902" t="0"/>
          <a:stretch/>
        </p:blipFill>
        <p:spPr>
          <a:xfrm>
            <a:off x="0" y="0"/>
            <a:ext cx="1202674" cy="1273401"/>
          </a:xfrm>
          <a:prstGeom prst="rect">
            <a:avLst/>
          </a:prstGeom>
          <a:noFill/>
          <a:ln>
            <a:noFill/>
          </a:ln>
        </p:spPr>
      </p:pic>
      <p:pic>
        <p:nvPicPr>
          <p:cNvPr id="38" name="Google Shape;38;p5"/>
          <p:cNvPicPr preferRelativeResize="0"/>
          <p:nvPr/>
        </p:nvPicPr>
        <p:blipFill rotWithShape="1">
          <a:blip r:embed="rId4">
            <a:alphaModFix/>
          </a:blip>
          <a:srcRect b="91429" l="13972" r="8448" t="7367"/>
          <a:stretch/>
        </p:blipFill>
        <p:spPr>
          <a:xfrm>
            <a:off x="1322325" y="389125"/>
            <a:ext cx="6993499" cy="50425"/>
          </a:xfrm>
          <a:prstGeom prst="rect">
            <a:avLst/>
          </a:prstGeom>
          <a:noFill/>
          <a:ln>
            <a:noFill/>
          </a:ln>
        </p:spPr>
      </p:pic>
      <p:pic>
        <p:nvPicPr>
          <p:cNvPr id="39" name="Google Shape;39;p5"/>
          <p:cNvPicPr preferRelativeResize="0"/>
          <p:nvPr/>
        </p:nvPicPr>
        <p:blipFill rotWithShape="1">
          <a:blip r:embed="rId4">
            <a:alphaModFix/>
          </a:blip>
          <a:srcRect b="91429" l="13972" r="8448" t="7367"/>
          <a:stretch/>
        </p:blipFill>
        <p:spPr>
          <a:xfrm>
            <a:off x="1603300" y="4630025"/>
            <a:ext cx="7096776" cy="50425"/>
          </a:xfrm>
          <a:prstGeom prst="rect">
            <a:avLst/>
          </a:prstGeom>
          <a:noFill/>
          <a:ln>
            <a:noFill/>
          </a:ln>
        </p:spPr>
      </p:pic>
      <p:pic>
        <p:nvPicPr>
          <p:cNvPr id="40" name="Google Shape;40;p5"/>
          <p:cNvPicPr preferRelativeResize="0"/>
          <p:nvPr/>
        </p:nvPicPr>
        <p:blipFill>
          <a:blip r:embed="rId5">
            <a:alphaModFix/>
          </a:blip>
          <a:stretch>
            <a:fillRect/>
          </a:stretch>
        </p:blipFill>
        <p:spPr>
          <a:xfrm>
            <a:off x="7908025" y="4752200"/>
            <a:ext cx="303724" cy="306549"/>
          </a:xfrm>
          <a:prstGeom prst="rect">
            <a:avLst/>
          </a:prstGeom>
          <a:noFill/>
          <a:ln>
            <a:noFill/>
          </a:ln>
        </p:spPr>
      </p:pic>
      <p:pic>
        <p:nvPicPr>
          <p:cNvPr id="41" name="Google Shape;41;p5"/>
          <p:cNvPicPr preferRelativeResize="0"/>
          <p:nvPr/>
        </p:nvPicPr>
        <p:blipFill rotWithShape="1">
          <a:blip r:embed="rId6">
            <a:alphaModFix/>
          </a:blip>
          <a:srcRect b="85150" l="92425" r="0" t="0"/>
          <a:stretch/>
        </p:blipFill>
        <p:spPr>
          <a:xfrm rot="10800000">
            <a:off x="1" y="4542252"/>
            <a:ext cx="545227" cy="601201"/>
          </a:xfrm>
          <a:prstGeom prst="rect">
            <a:avLst/>
          </a:prstGeom>
          <a:noFill/>
          <a:ln>
            <a:noFill/>
          </a:ln>
        </p:spPr>
      </p:pic>
      <p:pic>
        <p:nvPicPr>
          <p:cNvPr id="42" name="Google Shape;42;p5"/>
          <p:cNvPicPr preferRelativeResize="0"/>
          <p:nvPr/>
        </p:nvPicPr>
        <p:blipFill rotWithShape="1">
          <a:blip r:embed="rId6">
            <a:alphaModFix/>
          </a:blip>
          <a:srcRect b="85150" l="92425" r="0" t="0"/>
          <a:stretch/>
        </p:blipFill>
        <p:spPr>
          <a:xfrm>
            <a:off x="8439775" y="-9650"/>
            <a:ext cx="710674" cy="7836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pic>
        <p:nvPicPr>
          <p:cNvPr id="44" name="Google Shape;44;p6"/>
          <p:cNvPicPr preferRelativeResize="0"/>
          <p:nvPr/>
        </p:nvPicPr>
        <p:blipFill>
          <a:blip r:embed="rId2">
            <a:alphaModFix/>
          </a:blip>
          <a:stretch>
            <a:fillRect/>
          </a:stretch>
        </p:blipFill>
        <p:spPr>
          <a:xfrm>
            <a:off x="0" y="0"/>
            <a:ext cx="9259879" cy="5143499"/>
          </a:xfrm>
          <a:prstGeom prst="rect">
            <a:avLst/>
          </a:prstGeom>
          <a:noFill/>
          <a:ln>
            <a:noFill/>
          </a:ln>
        </p:spPr>
      </p:pic>
      <p:sp>
        <p:nvSpPr>
          <p:cNvPr id="45" name="Google Shape;45;p6"/>
          <p:cNvSpPr txBox="1"/>
          <p:nvPr>
            <p:ph type="title"/>
          </p:nvPr>
        </p:nvSpPr>
        <p:spPr>
          <a:xfrm>
            <a:off x="452025" y="2243425"/>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2F0EB"/>
              </a:buClr>
              <a:buSzPts val="2600"/>
              <a:buFont typeface="IBM Plex Sans Condensed"/>
              <a:buNone/>
              <a:defRPr sz="2600">
                <a:solidFill>
                  <a:srgbClr val="F2F0EB"/>
                </a:solidFill>
                <a:latin typeface="IBM Plex Sans Condensed"/>
                <a:ea typeface="IBM Plex Sans Condensed"/>
                <a:cs typeface="IBM Plex Sans Condensed"/>
                <a:sym typeface="IBM Plex Sans Condensed"/>
              </a:defRPr>
            </a:lvl1pPr>
            <a:lvl2pPr lvl="1"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2pPr>
            <a:lvl3pPr lvl="2"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3pPr>
            <a:lvl4pPr lvl="3"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4pPr>
            <a:lvl5pPr lvl="4"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5pPr>
            <a:lvl6pPr lvl="5"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6pPr>
            <a:lvl7pPr lvl="6"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7pPr>
            <a:lvl8pPr lvl="7"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8pPr>
            <a:lvl9pPr lvl="8"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9pPr>
          </a:lstStyle>
          <a:p/>
        </p:txBody>
      </p:sp>
      <p:sp>
        <p:nvSpPr>
          <p:cNvPr id="46" name="Google Shape;46;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47" name="Google Shape;47;p6"/>
          <p:cNvPicPr preferRelativeResize="0"/>
          <p:nvPr/>
        </p:nvPicPr>
        <p:blipFill rotWithShape="1">
          <a:blip r:embed="rId3">
            <a:alphaModFix/>
          </a:blip>
          <a:srcRect b="0" l="55504" r="0" t="0"/>
          <a:stretch/>
        </p:blipFill>
        <p:spPr>
          <a:xfrm>
            <a:off x="5011750" y="0"/>
            <a:ext cx="4132248"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4401" y="0"/>
            <a:ext cx="9135198" cy="5143501"/>
          </a:xfrm>
          <a:prstGeom prst="rect">
            <a:avLst/>
          </a:prstGeom>
          <a:noFill/>
          <a:ln>
            <a:noFill/>
          </a:ln>
        </p:spPr>
      </p:pic>
      <p:sp>
        <p:nvSpPr>
          <p:cNvPr id="50" name="Google Shape;50;p7"/>
          <p:cNvSpPr txBox="1"/>
          <p:nvPr>
            <p:ph type="title"/>
          </p:nvPr>
        </p:nvSpPr>
        <p:spPr>
          <a:xfrm>
            <a:off x="730000" y="1318650"/>
            <a:ext cx="64923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Font typeface="IBM Plex Sans Condensed"/>
              <a:buNone/>
              <a:defRPr sz="2600">
                <a:latin typeface="IBM Plex Sans Condensed"/>
                <a:ea typeface="IBM Plex Sans Condensed"/>
                <a:cs typeface="IBM Plex Sans Condensed"/>
                <a:sym typeface="IBM Plex Sans Condensed"/>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1" name="Google Shape;51;p7"/>
          <p:cNvSpPr txBox="1"/>
          <p:nvPr>
            <p:ph idx="1" type="body"/>
          </p:nvPr>
        </p:nvSpPr>
        <p:spPr>
          <a:xfrm>
            <a:off x="887650" y="21066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Font typeface="Ubuntu"/>
              <a:buChar char="●"/>
              <a:defRPr>
                <a:latin typeface="Ubuntu"/>
                <a:ea typeface="Ubuntu"/>
                <a:cs typeface="Ubuntu"/>
                <a:sym typeface="Ubuntu"/>
              </a:defRPr>
            </a:lvl1pPr>
            <a:lvl2pPr indent="-298450" lvl="1" marL="914400" rtl="0">
              <a:spcBef>
                <a:spcPts val="0"/>
              </a:spcBef>
              <a:spcAft>
                <a:spcPts val="0"/>
              </a:spcAft>
              <a:buSzPts val="1100"/>
              <a:buFont typeface="Ubuntu"/>
              <a:buChar char="○"/>
              <a:defRPr>
                <a:latin typeface="Ubuntu"/>
                <a:ea typeface="Ubuntu"/>
                <a:cs typeface="Ubuntu"/>
                <a:sym typeface="Ubuntu"/>
              </a:defRPr>
            </a:lvl2pPr>
            <a:lvl3pPr indent="-298450" lvl="2" marL="1371600" rtl="0">
              <a:spcBef>
                <a:spcPts val="0"/>
              </a:spcBef>
              <a:spcAft>
                <a:spcPts val="0"/>
              </a:spcAft>
              <a:buSzPts val="1100"/>
              <a:buFont typeface="Ubuntu"/>
              <a:buChar char="■"/>
              <a:defRPr>
                <a:latin typeface="Ubuntu"/>
                <a:ea typeface="Ubuntu"/>
                <a:cs typeface="Ubuntu"/>
                <a:sym typeface="Ubuntu"/>
              </a:defRPr>
            </a:lvl3pPr>
            <a:lvl4pPr indent="-298450" lvl="3" marL="1828800" rtl="0">
              <a:spcBef>
                <a:spcPts val="0"/>
              </a:spcBef>
              <a:spcAft>
                <a:spcPts val="0"/>
              </a:spcAft>
              <a:buSzPts val="1100"/>
              <a:buFont typeface="Ubuntu"/>
              <a:buChar char="●"/>
              <a:defRPr>
                <a:latin typeface="Ubuntu"/>
                <a:ea typeface="Ubuntu"/>
                <a:cs typeface="Ubuntu"/>
                <a:sym typeface="Ubuntu"/>
              </a:defRPr>
            </a:lvl4pPr>
            <a:lvl5pPr indent="-298450" lvl="4" marL="2286000" rtl="0">
              <a:spcBef>
                <a:spcPts val="0"/>
              </a:spcBef>
              <a:spcAft>
                <a:spcPts val="0"/>
              </a:spcAft>
              <a:buSzPts val="1100"/>
              <a:buFont typeface="Ubuntu"/>
              <a:buChar char="○"/>
              <a:defRPr>
                <a:latin typeface="Ubuntu"/>
                <a:ea typeface="Ubuntu"/>
                <a:cs typeface="Ubuntu"/>
                <a:sym typeface="Ubuntu"/>
              </a:defRPr>
            </a:lvl5pPr>
            <a:lvl6pPr indent="-298450" lvl="5" marL="2743200" rtl="0">
              <a:spcBef>
                <a:spcPts val="0"/>
              </a:spcBef>
              <a:spcAft>
                <a:spcPts val="0"/>
              </a:spcAft>
              <a:buSzPts val="1100"/>
              <a:buFont typeface="Ubuntu"/>
              <a:buChar char="■"/>
              <a:defRPr>
                <a:latin typeface="Ubuntu"/>
                <a:ea typeface="Ubuntu"/>
                <a:cs typeface="Ubuntu"/>
                <a:sym typeface="Ubuntu"/>
              </a:defRPr>
            </a:lvl6pPr>
            <a:lvl7pPr indent="-298450" lvl="6" marL="3200400" rtl="0">
              <a:spcBef>
                <a:spcPts val="0"/>
              </a:spcBef>
              <a:spcAft>
                <a:spcPts val="0"/>
              </a:spcAft>
              <a:buSzPts val="1100"/>
              <a:buFont typeface="Ubuntu"/>
              <a:buChar char="●"/>
              <a:defRPr>
                <a:latin typeface="Ubuntu"/>
                <a:ea typeface="Ubuntu"/>
                <a:cs typeface="Ubuntu"/>
                <a:sym typeface="Ubuntu"/>
              </a:defRPr>
            </a:lvl7pPr>
            <a:lvl8pPr indent="-298450" lvl="7" marL="3657600" rtl="0">
              <a:spcBef>
                <a:spcPts val="0"/>
              </a:spcBef>
              <a:spcAft>
                <a:spcPts val="0"/>
              </a:spcAft>
              <a:buSzPts val="1100"/>
              <a:buFont typeface="Ubuntu"/>
              <a:buChar char="○"/>
              <a:defRPr>
                <a:latin typeface="Ubuntu"/>
                <a:ea typeface="Ubuntu"/>
                <a:cs typeface="Ubuntu"/>
                <a:sym typeface="Ubuntu"/>
              </a:defRPr>
            </a:lvl8pPr>
            <a:lvl9pPr indent="-298450" lvl="8" marL="4114800" rtl="0">
              <a:spcBef>
                <a:spcPts val="0"/>
              </a:spcBef>
              <a:spcAft>
                <a:spcPts val="0"/>
              </a:spcAft>
              <a:buSzPts val="1100"/>
              <a:buFont typeface="Ubuntu"/>
              <a:buChar char="■"/>
              <a:defRPr>
                <a:latin typeface="Ubuntu"/>
                <a:ea typeface="Ubuntu"/>
                <a:cs typeface="Ubuntu"/>
                <a:sym typeface="Ubuntu"/>
              </a:defRPr>
            </a:lvl9pPr>
          </a:lstStyle>
          <a:p/>
        </p:txBody>
      </p:sp>
      <p:sp>
        <p:nvSpPr>
          <p:cNvPr id="52" name="Google Shape;52;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53" name="Google Shape;53;p7"/>
          <p:cNvPicPr preferRelativeResize="0"/>
          <p:nvPr/>
        </p:nvPicPr>
        <p:blipFill rotWithShape="1">
          <a:blip r:embed="rId3">
            <a:alphaModFix/>
          </a:blip>
          <a:srcRect b="75345" l="0" r="86902" t="0"/>
          <a:stretch/>
        </p:blipFill>
        <p:spPr>
          <a:xfrm>
            <a:off x="0" y="0"/>
            <a:ext cx="1202674" cy="1273401"/>
          </a:xfrm>
          <a:prstGeom prst="rect">
            <a:avLst/>
          </a:prstGeom>
          <a:noFill/>
          <a:ln>
            <a:noFill/>
          </a:ln>
        </p:spPr>
      </p:pic>
      <p:pic>
        <p:nvPicPr>
          <p:cNvPr id="54" name="Google Shape;54;p7"/>
          <p:cNvPicPr preferRelativeResize="0"/>
          <p:nvPr/>
        </p:nvPicPr>
        <p:blipFill rotWithShape="1">
          <a:blip r:embed="rId4">
            <a:alphaModFix/>
          </a:blip>
          <a:srcRect b="91429" l="13972" r="8448" t="7367"/>
          <a:stretch/>
        </p:blipFill>
        <p:spPr>
          <a:xfrm>
            <a:off x="1322325" y="389125"/>
            <a:ext cx="6993499" cy="50425"/>
          </a:xfrm>
          <a:prstGeom prst="rect">
            <a:avLst/>
          </a:prstGeom>
          <a:noFill/>
          <a:ln>
            <a:noFill/>
          </a:ln>
        </p:spPr>
      </p:pic>
      <p:pic>
        <p:nvPicPr>
          <p:cNvPr id="55" name="Google Shape;55;p7"/>
          <p:cNvPicPr preferRelativeResize="0"/>
          <p:nvPr/>
        </p:nvPicPr>
        <p:blipFill rotWithShape="1">
          <a:blip r:embed="rId4">
            <a:alphaModFix/>
          </a:blip>
          <a:srcRect b="91429" l="13972" r="8448" t="7367"/>
          <a:stretch/>
        </p:blipFill>
        <p:spPr>
          <a:xfrm>
            <a:off x="1603300" y="4630025"/>
            <a:ext cx="7096776" cy="50425"/>
          </a:xfrm>
          <a:prstGeom prst="rect">
            <a:avLst/>
          </a:prstGeom>
          <a:noFill/>
          <a:ln>
            <a:noFill/>
          </a:ln>
        </p:spPr>
      </p:pic>
      <p:pic>
        <p:nvPicPr>
          <p:cNvPr id="56" name="Google Shape;56;p7"/>
          <p:cNvPicPr preferRelativeResize="0"/>
          <p:nvPr/>
        </p:nvPicPr>
        <p:blipFill>
          <a:blip r:embed="rId5">
            <a:alphaModFix/>
          </a:blip>
          <a:stretch>
            <a:fillRect/>
          </a:stretch>
        </p:blipFill>
        <p:spPr>
          <a:xfrm>
            <a:off x="7908025" y="4752200"/>
            <a:ext cx="303724" cy="306549"/>
          </a:xfrm>
          <a:prstGeom prst="rect">
            <a:avLst/>
          </a:prstGeom>
          <a:noFill/>
          <a:ln>
            <a:noFill/>
          </a:ln>
        </p:spPr>
      </p:pic>
      <p:pic>
        <p:nvPicPr>
          <p:cNvPr id="57" name="Google Shape;57;p7"/>
          <p:cNvPicPr preferRelativeResize="0"/>
          <p:nvPr/>
        </p:nvPicPr>
        <p:blipFill rotWithShape="1">
          <a:blip r:embed="rId6">
            <a:alphaModFix/>
          </a:blip>
          <a:srcRect b="85150" l="92425" r="0" t="0"/>
          <a:stretch/>
        </p:blipFill>
        <p:spPr>
          <a:xfrm rot="10800000">
            <a:off x="1" y="4542252"/>
            <a:ext cx="545227" cy="601201"/>
          </a:xfrm>
          <a:prstGeom prst="rect">
            <a:avLst/>
          </a:prstGeom>
          <a:noFill/>
          <a:ln>
            <a:noFill/>
          </a:ln>
        </p:spPr>
      </p:pic>
      <p:pic>
        <p:nvPicPr>
          <p:cNvPr id="58" name="Google Shape;58;p7"/>
          <p:cNvPicPr preferRelativeResize="0"/>
          <p:nvPr/>
        </p:nvPicPr>
        <p:blipFill rotWithShape="1">
          <a:blip r:embed="rId6">
            <a:alphaModFix/>
          </a:blip>
          <a:srcRect b="85150" l="92425" r="0" t="0"/>
          <a:stretch/>
        </p:blipFill>
        <p:spPr>
          <a:xfrm>
            <a:off x="8439775" y="-9650"/>
            <a:ext cx="710674" cy="783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59" name="Shape 59"/>
        <p:cNvGrpSpPr/>
        <p:nvPr/>
      </p:nvGrpSpPr>
      <p:grpSpPr>
        <a:xfrm>
          <a:off x="0" y="0"/>
          <a:ext cx="0" cy="0"/>
          <a:chOff x="0" y="0"/>
          <a:chExt cx="0" cy="0"/>
        </a:xfrm>
      </p:grpSpPr>
      <p:pic>
        <p:nvPicPr>
          <p:cNvPr id="60" name="Google Shape;60;p8"/>
          <p:cNvPicPr preferRelativeResize="0"/>
          <p:nvPr/>
        </p:nvPicPr>
        <p:blipFill>
          <a:blip r:embed="rId2">
            <a:alphaModFix/>
          </a:blip>
          <a:stretch>
            <a:fillRect/>
          </a:stretch>
        </p:blipFill>
        <p:spPr>
          <a:xfrm>
            <a:off x="0" y="0"/>
            <a:ext cx="9144001" cy="5143499"/>
          </a:xfrm>
          <a:prstGeom prst="rect">
            <a:avLst/>
          </a:prstGeom>
          <a:noFill/>
          <a:ln>
            <a:noFill/>
          </a:ln>
        </p:spPr>
      </p:pic>
      <p:sp>
        <p:nvSpPr>
          <p:cNvPr id="61" name="Google Shape;61;p8"/>
          <p:cNvSpPr txBox="1"/>
          <p:nvPr>
            <p:ph type="title"/>
          </p:nvPr>
        </p:nvSpPr>
        <p:spPr>
          <a:xfrm>
            <a:off x="1034050" y="1598250"/>
            <a:ext cx="3977700" cy="19470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F2F0EB"/>
              </a:buClr>
              <a:buSzPts val="2100"/>
              <a:buFont typeface="IBM Plex Sans Condensed"/>
              <a:buNone/>
              <a:defRPr sz="2100">
                <a:solidFill>
                  <a:srgbClr val="F2F0EB"/>
                </a:solidFill>
                <a:latin typeface="IBM Plex Sans Condensed"/>
                <a:ea typeface="IBM Plex Sans Condensed"/>
                <a:cs typeface="IBM Plex Sans Condensed"/>
                <a:sym typeface="IBM Plex Sans Condensed"/>
              </a:defRPr>
            </a:lvl1pPr>
            <a:lvl2pPr lvl="1"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2pPr>
            <a:lvl3pPr lvl="2"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3pPr>
            <a:lvl4pPr lvl="3"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4pPr>
            <a:lvl5pPr lvl="4"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5pPr>
            <a:lvl6pPr lvl="5"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6pPr>
            <a:lvl7pPr lvl="6"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7pPr>
            <a:lvl8pPr lvl="7"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8pPr>
            <a:lvl9pPr lvl="8" rtl="0">
              <a:spcBef>
                <a:spcPts val="0"/>
              </a:spcBef>
              <a:spcAft>
                <a:spcPts val="0"/>
              </a:spcAft>
              <a:buClr>
                <a:schemeClr val="lt1"/>
              </a:buClr>
              <a:buSzPts val="3600"/>
              <a:buFont typeface="IBM Plex Sans Condensed"/>
              <a:buNone/>
              <a:defRPr sz="3600">
                <a:solidFill>
                  <a:schemeClr val="lt1"/>
                </a:solidFill>
                <a:latin typeface="IBM Plex Sans Condensed"/>
                <a:ea typeface="IBM Plex Sans Condensed"/>
                <a:cs typeface="IBM Plex Sans Condensed"/>
                <a:sym typeface="IBM Plex Sans Condensed"/>
              </a:defRPr>
            </a:lvl9pPr>
          </a:lstStyle>
          <a:p/>
        </p:txBody>
      </p:sp>
      <p:pic>
        <p:nvPicPr>
          <p:cNvPr id="62" name="Google Shape;62;p8"/>
          <p:cNvPicPr preferRelativeResize="0"/>
          <p:nvPr/>
        </p:nvPicPr>
        <p:blipFill rotWithShape="1">
          <a:blip r:embed="rId3">
            <a:alphaModFix/>
          </a:blip>
          <a:srcRect b="7168" l="28778" r="4634" t="86072"/>
          <a:stretch/>
        </p:blipFill>
        <p:spPr>
          <a:xfrm>
            <a:off x="2782650" y="4438759"/>
            <a:ext cx="6319574" cy="307476"/>
          </a:xfrm>
          <a:prstGeom prst="rect">
            <a:avLst/>
          </a:prstGeom>
          <a:noFill/>
          <a:ln>
            <a:noFill/>
          </a:ln>
        </p:spPr>
      </p:pic>
      <p:pic>
        <p:nvPicPr>
          <p:cNvPr id="63" name="Google Shape;63;p8"/>
          <p:cNvPicPr preferRelativeResize="0"/>
          <p:nvPr/>
        </p:nvPicPr>
        <p:blipFill>
          <a:blip r:embed="rId4">
            <a:alphaModFix/>
          </a:blip>
          <a:stretch>
            <a:fillRect/>
          </a:stretch>
        </p:blipFill>
        <p:spPr>
          <a:xfrm>
            <a:off x="7913756" y="4751738"/>
            <a:ext cx="304942" cy="307475"/>
          </a:xfrm>
          <a:prstGeom prst="rect">
            <a:avLst/>
          </a:prstGeom>
          <a:noFill/>
          <a:ln>
            <a:noFill/>
          </a:ln>
        </p:spPr>
      </p:pic>
      <p:pic>
        <p:nvPicPr>
          <p:cNvPr id="64" name="Google Shape;64;p8"/>
          <p:cNvPicPr preferRelativeResize="0"/>
          <p:nvPr/>
        </p:nvPicPr>
        <p:blipFill rotWithShape="1">
          <a:blip r:embed="rId5">
            <a:alphaModFix/>
          </a:blip>
          <a:srcRect b="0" l="55504" r="0" t="0"/>
          <a:stretch/>
        </p:blipFill>
        <p:spPr>
          <a:xfrm>
            <a:off x="5011750" y="0"/>
            <a:ext cx="4132248"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pic>
        <p:nvPicPr>
          <p:cNvPr id="66" name="Google Shape;66;p9"/>
          <p:cNvPicPr preferRelativeResize="0"/>
          <p:nvPr/>
        </p:nvPicPr>
        <p:blipFill>
          <a:blip r:embed="rId2">
            <a:alphaModFix/>
          </a:blip>
          <a:stretch>
            <a:fillRect/>
          </a:stretch>
        </p:blipFill>
        <p:spPr>
          <a:xfrm>
            <a:off x="0" y="0"/>
            <a:ext cx="9144002" cy="5143500"/>
          </a:xfrm>
          <a:prstGeom prst="rect">
            <a:avLst/>
          </a:prstGeom>
          <a:noFill/>
          <a:ln>
            <a:noFill/>
          </a:ln>
        </p:spPr>
      </p:pic>
      <p:sp>
        <p:nvSpPr>
          <p:cNvPr id="67" name="Google Shape;67;p9"/>
          <p:cNvSpPr txBox="1"/>
          <p:nvPr>
            <p:ph type="title"/>
          </p:nvPr>
        </p:nvSpPr>
        <p:spPr>
          <a:xfrm>
            <a:off x="4985375" y="22200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600"/>
              <a:buFont typeface="IBM Plex Sans Condensed"/>
              <a:buNone/>
              <a:defRPr sz="2600">
                <a:solidFill>
                  <a:schemeClr val="lt1"/>
                </a:solidFill>
                <a:latin typeface="IBM Plex Sans Condensed"/>
                <a:ea typeface="IBM Plex Sans Condensed"/>
                <a:cs typeface="IBM Plex Sans Condensed"/>
                <a:sym typeface="IBM Plex Sans Condensed"/>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8" name="Google Shape;68;p9"/>
          <p:cNvSpPr txBox="1"/>
          <p:nvPr>
            <p:ph idx="1" type="body"/>
          </p:nvPr>
        </p:nvSpPr>
        <p:spPr>
          <a:xfrm>
            <a:off x="5161900" y="16847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Font typeface="Ubuntu"/>
              <a:buChar char="●"/>
              <a:defRPr>
                <a:solidFill>
                  <a:schemeClr val="lt1"/>
                </a:solidFill>
                <a:latin typeface="Ubuntu"/>
                <a:ea typeface="Ubuntu"/>
                <a:cs typeface="Ubuntu"/>
                <a:sym typeface="Ubuntu"/>
              </a:defRPr>
            </a:lvl1pPr>
            <a:lvl2pPr indent="-298450" lvl="1" marL="9144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2pPr>
            <a:lvl3pPr indent="-298450" lvl="2" marL="13716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3pPr>
            <a:lvl4pPr indent="-298450" lvl="3" marL="18288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4pPr>
            <a:lvl5pPr indent="-298450" lvl="4" marL="22860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5pPr>
            <a:lvl6pPr indent="-298450" lvl="5" marL="27432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6pPr>
            <a:lvl7pPr indent="-298450" lvl="6" marL="32004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7pPr>
            <a:lvl8pPr indent="-298450" lvl="7" marL="36576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8pPr>
            <a:lvl9pPr indent="-298450" lvl="8" marL="4114800" rtl="0">
              <a:spcBef>
                <a:spcPts val="0"/>
              </a:spcBef>
              <a:spcAft>
                <a:spcPts val="0"/>
              </a:spcAft>
              <a:buClr>
                <a:schemeClr val="lt1"/>
              </a:buClr>
              <a:buSzPts val="1100"/>
              <a:buFont typeface="Ubuntu"/>
              <a:buChar char="■"/>
              <a:defRPr>
                <a:solidFill>
                  <a:schemeClr val="lt1"/>
                </a:solidFill>
                <a:latin typeface="Ubuntu"/>
                <a:ea typeface="Ubuntu"/>
                <a:cs typeface="Ubuntu"/>
                <a:sym typeface="Ubuntu"/>
              </a:defRPr>
            </a:lvl9pPr>
          </a:lstStyle>
          <a:p/>
        </p:txBody>
      </p:sp>
      <p:sp>
        <p:nvSpPr>
          <p:cNvPr id="69" name="Google Shape;69;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70" name="Google Shape;70;p9"/>
          <p:cNvPicPr preferRelativeResize="0"/>
          <p:nvPr/>
        </p:nvPicPr>
        <p:blipFill rotWithShape="1">
          <a:blip r:embed="rId3">
            <a:alphaModFix/>
          </a:blip>
          <a:srcRect b="0" l="0" r="51923" t="0"/>
          <a:stretch/>
        </p:blipFill>
        <p:spPr>
          <a:xfrm>
            <a:off x="0" y="0"/>
            <a:ext cx="4396152" cy="5143500"/>
          </a:xfrm>
          <a:prstGeom prst="rect">
            <a:avLst/>
          </a:prstGeom>
          <a:noFill/>
          <a:ln>
            <a:noFill/>
          </a:ln>
        </p:spPr>
      </p:pic>
      <p:pic>
        <p:nvPicPr>
          <p:cNvPr id="71" name="Google Shape;71;p9"/>
          <p:cNvPicPr preferRelativeResize="0"/>
          <p:nvPr/>
        </p:nvPicPr>
        <p:blipFill rotWithShape="1">
          <a:blip r:embed="rId4">
            <a:alphaModFix/>
          </a:blip>
          <a:srcRect b="0" l="39097" r="30986" t="0"/>
          <a:stretch/>
        </p:blipFill>
        <p:spPr>
          <a:xfrm>
            <a:off x="2648150" y="0"/>
            <a:ext cx="273542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4401" y="0"/>
            <a:ext cx="9135198" cy="5143501"/>
          </a:xfrm>
          <a:prstGeom prst="rect">
            <a:avLst/>
          </a:prstGeom>
          <a:noFill/>
          <a:ln>
            <a:noFill/>
          </a:ln>
        </p:spPr>
      </p:pic>
      <p:sp>
        <p:nvSpPr>
          <p:cNvPr id="74" name="Google Shape;74;p10"/>
          <p:cNvSpPr txBox="1"/>
          <p:nvPr>
            <p:ph idx="1" type="body"/>
          </p:nvPr>
        </p:nvSpPr>
        <p:spPr>
          <a:xfrm>
            <a:off x="724950" y="1599025"/>
            <a:ext cx="2613000" cy="19320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Font typeface="Ubuntu"/>
              <a:buNone/>
              <a:defRPr>
                <a:latin typeface="Ubuntu"/>
                <a:ea typeface="Ubuntu"/>
                <a:cs typeface="Ubuntu"/>
                <a:sym typeface="Ubuntu"/>
              </a:defRPr>
            </a:lvl1pPr>
          </a:lstStyle>
          <a:p/>
        </p:txBody>
      </p:sp>
      <p:pic>
        <p:nvPicPr>
          <p:cNvPr id="75" name="Google Shape;75;p10"/>
          <p:cNvPicPr preferRelativeResize="0"/>
          <p:nvPr/>
        </p:nvPicPr>
        <p:blipFill rotWithShape="1">
          <a:blip r:embed="rId3">
            <a:alphaModFix/>
          </a:blip>
          <a:srcRect b="75345" l="0" r="86902" t="0"/>
          <a:stretch/>
        </p:blipFill>
        <p:spPr>
          <a:xfrm>
            <a:off x="0" y="0"/>
            <a:ext cx="1202674" cy="1273401"/>
          </a:xfrm>
          <a:prstGeom prst="rect">
            <a:avLst/>
          </a:prstGeom>
          <a:noFill/>
          <a:ln>
            <a:noFill/>
          </a:ln>
        </p:spPr>
      </p:pic>
      <p:pic>
        <p:nvPicPr>
          <p:cNvPr id="76" name="Google Shape;76;p10"/>
          <p:cNvPicPr preferRelativeResize="0"/>
          <p:nvPr/>
        </p:nvPicPr>
        <p:blipFill rotWithShape="1">
          <a:blip r:embed="rId4">
            <a:alphaModFix/>
          </a:blip>
          <a:srcRect b="91429" l="13972" r="8448" t="7367"/>
          <a:stretch/>
        </p:blipFill>
        <p:spPr>
          <a:xfrm>
            <a:off x="1322325" y="389125"/>
            <a:ext cx="6993499" cy="50425"/>
          </a:xfrm>
          <a:prstGeom prst="rect">
            <a:avLst/>
          </a:prstGeom>
          <a:noFill/>
          <a:ln>
            <a:noFill/>
          </a:ln>
        </p:spPr>
      </p:pic>
      <p:pic>
        <p:nvPicPr>
          <p:cNvPr id="77" name="Google Shape;77;p10"/>
          <p:cNvPicPr preferRelativeResize="0"/>
          <p:nvPr/>
        </p:nvPicPr>
        <p:blipFill rotWithShape="1">
          <a:blip r:embed="rId4">
            <a:alphaModFix/>
          </a:blip>
          <a:srcRect b="91429" l="13972" r="8448" t="7367"/>
          <a:stretch/>
        </p:blipFill>
        <p:spPr>
          <a:xfrm>
            <a:off x="2970700" y="4630025"/>
            <a:ext cx="5729376" cy="50425"/>
          </a:xfrm>
          <a:prstGeom prst="rect">
            <a:avLst/>
          </a:prstGeom>
          <a:noFill/>
          <a:ln>
            <a:noFill/>
          </a:ln>
        </p:spPr>
      </p:pic>
      <p:pic>
        <p:nvPicPr>
          <p:cNvPr id="78" name="Google Shape;78;p10"/>
          <p:cNvPicPr preferRelativeResize="0"/>
          <p:nvPr/>
        </p:nvPicPr>
        <p:blipFill>
          <a:blip r:embed="rId5">
            <a:alphaModFix/>
          </a:blip>
          <a:stretch>
            <a:fillRect/>
          </a:stretch>
        </p:blipFill>
        <p:spPr>
          <a:xfrm>
            <a:off x="7908025" y="4752200"/>
            <a:ext cx="303724" cy="306549"/>
          </a:xfrm>
          <a:prstGeom prst="rect">
            <a:avLst/>
          </a:prstGeom>
          <a:noFill/>
          <a:ln>
            <a:noFill/>
          </a:ln>
        </p:spPr>
      </p:pic>
      <p:pic>
        <p:nvPicPr>
          <p:cNvPr id="79" name="Google Shape;79;p10"/>
          <p:cNvPicPr preferRelativeResize="0"/>
          <p:nvPr/>
        </p:nvPicPr>
        <p:blipFill rotWithShape="1">
          <a:blip r:embed="rId6">
            <a:alphaModFix/>
          </a:blip>
          <a:srcRect b="85150" l="92425" r="0" t="0"/>
          <a:stretch/>
        </p:blipFill>
        <p:spPr>
          <a:xfrm rot="10800000">
            <a:off x="1" y="4542252"/>
            <a:ext cx="545227" cy="601201"/>
          </a:xfrm>
          <a:prstGeom prst="rect">
            <a:avLst/>
          </a:prstGeom>
          <a:noFill/>
          <a:ln>
            <a:noFill/>
          </a:ln>
        </p:spPr>
      </p:pic>
      <p:pic>
        <p:nvPicPr>
          <p:cNvPr id="80" name="Google Shape;80;p10"/>
          <p:cNvPicPr preferRelativeResize="0"/>
          <p:nvPr/>
        </p:nvPicPr>
        <p:blipFill rotWithShape="1">
          <a:blip r:embed="rId6">
            <a:alphaModFix/>
          </a:blip>
          <a:srcRect b="85150" l="92425" r="0" t="0"/>
          <a:stretch/>
        </p:blipFill>
        <p:spPr>
          <a:xfrm>
            <a:off x="8439775" y="-9650"/>
            <a:ext cx="710674" cy="7836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22325" y="687175"/>
            <a:ext cx="53799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IBM Plex Sans Condensed"/>
              <a:buNone/>
              <a:defRPr b="1" sz="2800">
                <a:solidFill>
                  <a:schemeClr val="dk2"/>
                </a:solidFill>
                <a:latin typeface="IBM Plex Sans Condensed"/>
                <a:ea typeface="IBM Plex Sans Condensed"/>
                <a:cs typeface="IBM Plex Sans Condensed"/>
                <a:sym typeface="IBM Plex Sans Condensed"/>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1466525" y="1394125"/>
            <a:ext cx="7162800" cy="22608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Ubuntu"/>
              <a:buChar char="●"/>
              <a:defRPr sz="1300">
                <a:solidFill>
                  <a:schemeClr val="accent1"/>
                </a:solidFill>
                <a:latin typeface="Ubuntu"/>
                <a:ea typeface="Ubuntu"/>
                <a:cs typeface="Ubuntu"/>
                <a:sym typeface="Ubuntu"/>
              </a:defRPr>
            </a:lvl1pPr>
            <a:lvl2pPr indent="-298450" lvl="1" marL="9144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2pPr>
            <a:lvl3pPr indent="-298450" lvl="2" marL="13716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3pPr>
            <a:lvl4pPr indent="-298450" lvl="3" marL="18288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4pPr>
            <a:lvl5pPr indent="-298450" lvl="4" marL="22860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5pPr>
            <a:lvl6pPr indent="-298450" lvl="5" marL="27432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6pPr>
            <a:lvl7pPr indent="-298450" lvl="6" marL="32004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7pPr>
            <a:lvl8pPr indent="-298450" lvl="7" marL="36576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8pPr>
            <a:lvl9pPr indent="-298450" lvl="8" marL="4114800" rtl="0">
              <a:lnSpc>
                <a:spcPct val="115000"/>
              </a:lnSpc>
              <a:spcBef>
                <a:spcPts val="0"/>
              </a:spcBef>
              <a:spcAft>
                <a:spcPts val="0"/>
              </a:spcAft>
              <a:buClr>
                <a:schemeClr val="accent1"/>
              </a:buClr>
              <a:buSzPts val="1100"/>
              <a:buFont typeface="Ubuntu"/>
              <a:buChar char="■"/>
              <a:defRPr sz="1100">
                <a:solidFill>
                  <a:schemeClr val="accent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3"/>
          <p:cNvSpPr txBox="1"/>
          <p:nvPr>
            <p:ph idx="1" type="subTitle"/>
          </p:nvPr>
        </p:nvSpPr>
        <p:spPr>
          <a:xfrm>
            <a:off x="538327" y="31551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F2F0EB"/>
              </a:solidFill>
              <a:latin typeface="Ubuntu"/>
              <a:ea typeface="Ubuntu"/>
              <a:cs typeface="Ubuntu"/>
              <a:sym typeface="Ubuntu"/>
            </a:endParaRPr>
          </a:p>
        </p:txBody>
      </p:sp>
      <p:sp>
        <p:nvSpPr>
          <p:cNvPr id="108" name="Google Shape;108;p13"/>
          <p:cNvSpPr txBox="1"/>
          <p:nvPr/>
        </p:nvSpPr>
        <p:spPr>
          <a:xfrm>
            <a:off x="538325" y="1876975"/>
            <a:ext cx="3475200" cy="924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005">
                <a:solidFill>
                  <a:srgbClr val="F2F0EB"/>
                </a:solidFill>
                <a:latin typeface="IBM Plex Sans Condensed"/>
                <a:ea typeface="IBM Plex Sans Condensed"/>
                <a:cs typeface="IBM Plex Sans Condensed"/>
                <a:sym typeface="IBM Plex Sans Condensed"/>
              </a:rPr>
              <a:t>[Country] National Interpretation</a:t>
            </a:r>
            <a:endParaRPr b="1" sz="3005">
              <a:solidFill>
                <a:srgbClr val="F2F0EB"/>
              </a:solidFill>
              <a:latin typeface="IBM Plex Sans Condensed"/>
              <a:ea typeface="IBM Plex Sans Condensed"/>
              <a:cs typeface="IBM Plex Sans Condensed"/>
              <a:sym typeface="IBM Plex Sans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3</a:t>
            </a:r>
            <a:endParaRPr/>
          </a:p>
        </p:txBody>
      </p:sp>
      <p:graphicFrame>
        <p:nvGraphicFramePr>
          <p:cNvPr id="178" name="Google Shape;178;p22"/>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4</a:t>
            </a:r>
            <a:endParaRPr/>
          </a:p>
        </p:txBody>
      </p:sp>
      <p:graphicFrame>
        <p:nvGraphicFramePr>
          <p:cNvPr id="184" name="Google Shape;184;p23"/>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5</a:t>
            </a:r>
            <a:endParaRPr/>
          </a:p>
        </p:txBody>
      </p:sp>
      <p:graphicFrame>
        <p:nvGraphicFramePr>
          <p:cNvPr id="190" name="Google Shape;190;p24"/>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6</a:t>
            </a:r>
            <a:endParaRPr/>
          </a:p>
        </p:txBody>
      </p:sp>
      <p:graphicFrame>
        <p:nvGraphicFramePr>
          <p:cNvPr id="196" name="Google Shape;196;p25"/>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7</a:t>
            </a:r>
            <a:endParaRPr/>
          </a:p>
        </p:txBody>
      </p:sp>
      <p:graphicFrame>
        <p:nvGraphicFramePr>
          <p:cNvPr id="202" name="Google Shape;202;p26"/>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7"/>
          <p:cNvPicPr preferRelativeResize="0"/>
          <p:nvPr/>
        </p:nvPicPr>
        <p:blipFill>
          <a:blip r:embed="rId3">
            <a:alphaModFix/>
          </a:blip>
          <a:stretch>
            <a:fillRect/>
          </a:stretch>
        </p:blipFill>
        <p:spPr>
          <a:xfrm>
            <a:off x="0" y="-12900"/>
            <a:ext cx="9166925" cy="5156401"/>
          </a:xfrm>
          <a:prstGeom prst="rect">
            <a:avLst/>
          </a:prstGeom>
          <a:noFill/>
          <a:ln>
            <a:noFill/>
          </a:ln>
        </p:spPr>
      </p:pic>
      <p:sp>
        <p:nvSpPr>
          <p:cNvPr id="208" name="Google Shape;208;p27"/>
          <p:cNvSpPr txBox="1"/>
          <p:nvPr/>
        </p:nvSpPr>
        <p:spPr>
          <a:xfrm>
            <a:off x="419100" y="1742050"/>
            <a:ext cx="54456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900">
                <a:solidFill>
                  <a:srgbClr val="F2F0EB"/>
                </a:solidFill>
                <a:latin typeface="IBM Plex Sans Condensed"/>
                <a:ea typeface="IBM Plex Sans Condensed"/>
                <a:cs typeface="IBM Plex Sans Condensed"/>
                <a:sym typeface="IBM Plex Sans Condensed"/>
              </a:rPr>
              <a:t>THANK YOU</a:t>
            </a:r>
            <a:endParaRPr b="1" sz="7900">
              <a:solidFill>
                <a:srgbClr val="F2F0EB"/>
              </a:solidFill>
              <a:latin typeface="IBM Plex Sans Condensed"/>
              <a:ea typeface="IBM Plex Sans Condensed"/>
              <a:cs typeface="IBM Plex Sans Condensed"/>
              <a:sym typeface="IBM Plex Sans Condensed"/>
            </a:endParaRPr>
          </a:p>
        </p:txBody>
      </p:sp>
      <p:sp>
        <p:nvSpPr>
          <p:cNvPr id="209" name="Google Shape;209;p27"/>
          <p:cNvSpPr txBox="1"/>
          <p:nvPr/>
        </p:nvSpPr>
        <p:spPr>
          <a:xfrm>
            <a:off x="441150" y="3398850"/>
            <a:ext cx="1349100" cy="84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600">
                <a:solidFill>
                  <a:srgbClr val="F78E20"/>
                </a:solidFill>
                <a:latin typeface="Ubuntu"/>
                <a:ea typeface="Ubuntu"/>
                <a:cs typeface="Ubuntu"/>
                <a:sym typeface="Ubuntu"/>
              </a:rPr>
              <a:t>Roundtable on Sustainable </a:t>
            </a:r>
            <a:endParaRPr sz="600">
              <a:solidFill>
                <a:srgbClr val="F78E20"/>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sz="600">
                <a:solidFill>
                  <a:srgbClr val="F78E20"/>
                </a:solidFill>
                <a:latin typeface="Ubuntu"/>
                <a:ea typeface="Ubuntu"/>
                <a:cs typeface="Ubuntu"/>
                <a:sym typeface="Ubuntu"/>
              </a:rPr>
              <a:t>Palm Oil</a:t>
            </a:r>
            <a:endParaRPr sz="600">
              <a:solidFill>
                <a:srgbClr val="F78E20"/>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sz="600">
                <a:solidFill>
                  <a:srgbClr val="FFF0DC"/>
                </a:solidFill>
                <a:latin typeface="Ubuntu Light"/>
                <a:ea typeface="Ubuntu Light"/>
                <a:cs typeface="Ubuntu Light"/>
                <a:sym typeface="Ubuntu Light"/>
              </a:rPr>
              <a:t>Unit 13A-1, Level 13A, </a:t>
            </a:r>
            <a:endParaRPr sz="600">
              <a:solidFill>
                <a:srgbClr val="FFF0DC"/>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600">
                <a:solidFill>
                  <a:srgbClr val="FFF0DC"/>
                </a:solidFill>
                <a:latin typeface="Ubuntu Light"/>
                <a:ea typeface="Ubuntu Light"/>
                <a:cs typeface="Ubuntu Light"/>
                <a:sym typeface="Ubuntu Light"/>
              </a:rPr>
              <a:t>Menara Etiqa No.3 Jalan </a:t>
            </a:r>
            <a:endParaRPr sz="600">
              <a:solidFill>
                <a:srgbClr val="FFF0DC"/>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600">
                <a:solidFill>
                  <a:srgbClr val="FFF0DC"/>
                </a:solidFill>
                <a:latin typeface="Ubuntu Light"/>
                <a:ea typeface="Ubuntu Light"/>
                <a:cs typeface="Ubuntu Light"/>
                <a:sym typeface="Ubuntu Light"/>
              </a:rPr>
              <a:t>Bangsar Utama 1</a:t>
            </a:r>
            <a:endParaRPr sz="600">
              <a:solidFill>
                <a:srgbClr val="FFF0DC"/>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rPr lang="en" sz="600">
                <a:solidFill>
                  <a:srgbClr val="FFF0DC"/>
                </a:solidFill>
                <a:latin typeface="Ubuntu Light"/>
                <a:ea typeface="Ubuntu Light"/>
                <a:cs typeface="Ubuntu Light"/>
                <a:sym typeface="Ubuntu Light"/>
              </a:rPr>
              <a:t>59000 Kuala Lumpur</a:t>
            </a:r>
            <a:endParaRPr sz="600">
              <a:solidFill>
                <a:srgbClr val="FFF0DC"/>
              </a:solidFill>
              <a:latin typeface="Ubuntu Light"/>
              <a:ea typeface="Ubuntu Light"/>
              <a:cs typeface="Ubuntu Light"/>
              <a:sym typeface="Ubuntu Light"/>
            </a:endParaRPr>
          </a:p>
          <a:p>
            <a:pPr indent="0" lvl="0" marL="0" rtl="0" algn="l">
              <a:spcBef>
                <a:spcPts val="0"/>
              </a:spcBef>
              <a:spcAft>
                <a:spcPts val="0"/>
              </a:spcAft>
              <a:buNone/>
            </a:pPr>
            <a:r>
              <a:rPr lang="en" sz="600">
                <a:solidFill>
                  <a:srgbClr val="FFF0DC"/>
                </a:solidFill>
                <a:latin typeface="Ubuntu Light"/>
                <a:ea typeface="Ubuntu Light"/>
                <a:cs typeface="Ubuntu Light"/>
                <a:sym typeface="Ubuntu Light"/>
              </a:rPr>
              <a:t>T +603 7661 6200</a:t>
            </a:r>
            <a:endParaRPr sz="600">
              <a:solidFill>
                <a:srgbClr val="FFF0DC"/>
              </a:solidFill>
              <a:latin typeface="Ubuntu Light"/>
              <a:ea typeface="Ubuntu Light"/>
              <a:cs typeface="Ubuntu Light"/>
              <a:sym typeface="Ubuntu Light"/>
            </a:endParaRPr>
          </a:p>
        </p:txBody>
      </p:sp>
      <p:sp>
        <p:nvSpPr>
          <p:cNvPr id="210" name="Google Shape;210;p27"/>
          <p:cNvSpPr txBox="1"/>
          <p:nvPr/>
        </p:nvSpPr>
        <p:spPr>
          <a:xfrm>
            <a:off x="1629595" y="3398850"/>
            <a:ext cx="11031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600">
                <a:solidFill>
                  <a:srgbClr val="F78E20"/>
                </a:solidFill>
                <a:latin typeface="Ubuntu"/>
                <a:ea typeface="Ubuntu"/>
                <a:cs typeface="Ubuntu"/>
                <a:sym typeface="Ubuntu"/>
              </a:rPr>
              <a:t>Jakarta Office:</a:t>
            </a:r>
            <a:endParaRPr sz="600">
              <a:solidFill>
                <a:srgbClr val="F78E20"/>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Light"/>
                <a:ea typeface="Ubuntu Light"/>
                <a:cs typeface="Ubuntu Light"/>
                <a:sym typeface="Ubuntu Light"/>
              </a:rPr>
              <a:t>Sona Topas Tower Lvl. 17</a:t>
            </a:r>
            <a:endParaRPr sz="6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600">
                <a:solidFill>
                  <a:srgbClr val="F2F0EB"/>
                </a:solidFill>
                <a:latin typeface="Ubuntu Light"/>
                <a:ea typeface="Ubuntu Light"/>
                <a:cs typeface="Ubuntu Light"/>
                <a:sym typeface="Ubuntu Light"/>
              </a:rPr>
              <a:t>Jl. Jenderal Sudirman </a:t>
            </a:r>
            <a:endParaRPr sz="6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600">
                <a:solidFill>
                  <a:srgbClr val="F2F0EB"/>
                </a:solidFill>
                <a:latin typeface="Ubuntu Light"/>
                <a:ea typeface="Ubuntu Light"/>
                <a:cs typeface="Ubuntu Light"/>
                <a:sym typeface="Ubuntu Light"/>
              </a:rPr>
              <a:t>Kav. 26 Karet – Setiabudi, </a:t>
            </a:r>
            <a:endParaRPr sz="6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600">
                <a:solidFill>
                  <a:srgbClr val="F2F0EB"/>
                </a:solidFill>
                <a:latin typeface="Ubuntu Light"/>
                <a:ea typeface="Ubuntu Light"/>
                <a:cs typeface="Ubuntu Light"/>
                <a:sym typeface="Ubuntu Light"/>
              </a:rPr>
              <a:t>Jakarta Selatan </a:t>
            </a:r>
            <a:endParaRPr sz="6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600">
                <a:solidFill>
                  <a:srgbClr val="F2F0EB"/>
                </a:solidFill>
                <a:latin typeface="Ubuntu Light"/>
                <a:ea typeface="Ubuntu Light"/>
                <a:cs typeface="Ubuntu Light"/>
                <a:sym typeface="Ubuntu Light"/>
              </a:rPr>
              <a:t>12920 Indonesia</a:t>
            </a:r>
            <a:endParaRPr sz="600">
              <a:solidFill>
                <a:srgbClr val="F2F0EB"/>
              </a:solidFill>
              <a:latin typeface="Ubuntu Light"/>
              <a:ea typeface="Ubuntu Light"/>
              <a:cs typeface="Ubuntu Light"/>
              <a:sym typeface="Ubuntu Light"/>
            </a:endParaRPr>
          </a:p>
          <a:p>
            <a:pPr indent="0" lvl="0" marL="0" rtl="0" algn="l">
              <a:spcBef>
                <a:spcPts val="0"/>
              </a:spcBef>
              <a:spcAft>
                <a:spcPts val="0"/>
              </a:spcAft>
              <a:buNone/>
            </a:pPr>
            <a:r>
              <a:rPr lang="en" sz="600">
                <a:solidFill>
                  <a:srgbClr val="F2F0EB"/>
                </a:solidFill>
                <a:latin typeface="Ubuntu Light"/>
                <a:ea typeface="Ubuntu Light"/>
                <a:cs typeface="Ubuntu Light"/>
                <a:sym typeface="Ubuntu Light"/>
              </a:rPr>
              <a:t>T +62 21250 6417/6418</a:t>
            </a:r>
            <a:endParaRPr sz="600">
              <a:solidFill>
                <a:srgbClr val="F78E20"/>
              </a:solidFill>
              <a:latin typeface="Ubuntu"/>
              <a:ea typeface="Ubuntu"/>
              <a:cs typeface="Ubuntu"/>
              <a:sym typeface="Ubuntu"/>
            </a:endParaRPr>
          </a:p>
        </p:txBody>
      </p:sp>
      <p:sp>
        <p:nvSpPr>
          <p:cNvPr id="211" name="Google Shape;211;p27"/>
          <p:cNvSpPr txBox="1"/>
          <p:nvPr/>
        </p:nvSpPr>
        <p:spPr>
          <a:xfrm>
            <a:off x="2732408" y="3475950"/>
            <a:ext cx="1082100" cy="7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600">
                <a:solidFill>
                  <a:srgbClr val="F78E20"/>
                </a:solidFill>
                <a:latin typeface="Ubuntu"/>
                <a:ea typeface="Ubuntu"/>
                <a:cs typeface="Ubuntu"/>
                <a:sym typeface="Ubuntu"/>
              </a:rPr>
              <a:t>Other Offices:</a:t>
            </a:r>
            <a:endParaRPr sz="600">
              <a:solidFill>
                <a:srgbClr val="F78E20"/>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a:ea typeface="Ubuntu"/>
                <a:cs typeface="Ubuntu"/>
                <a:sym typeface="Ubuntu"/>
              </a:rPr>
              <a:t>London, United Kingdom</a:t>
            </a:r>
            <a:endParaRPr sz="600">
              <a:solidFill>
                <a:srgbClr val="F2F0EB"/>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a:ea typeface="Ubuntu"/>
                <a:cs typeface="Ubuntu"/>
                <a:sym typeface="Ubuntu"/>
              </a:rPr>
              <a:t>Zoetermeer, Netherlands</a:t>
            </a:r>
            <a:endParaRPr sz="600">
              <a:solidFill>
                <a:srgbClr val="F2F0EB"/>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a:ea typeface="Ubuntu"/>
                <a:cs typeface="Ubuntu"/>
                <a:sym typeface="Ubuntu"/>
              </a:rPr>
              <a:t>Beijing, China</a:t>
            </a:r>
            <a:endParaRPr sz="600">
              <a:solidFill>
                <a:srgbClr val="F2F0EB"/>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a:ea typeface="Ubuntu"/>
                <a:cs typeface="Ubuntu"/>
                <a:sym typeface="Ubuntu"/>
              </a:rPr>
              <a:t>Bogota, Colombia</a:t>
            </a:r>
            <a:endParaRPr sz="600">
              <a:solidFill>
                <a:srgbClr val="F2F0EB"/>
              </a:solidFill>
              <a:latin typeface="Ubuntu"/>
              <a:ea typeface="Ubuntu"/>
              <a:cs typeface="Ubuntu"/>
              <a:sym typeface="Ubuntu"/>
            </a:endParaRPr>
          </a:p>
          <a:p>
            <a:pPr indent="0" lvl="0" marL="0" rtl="0" algn="l">
              <a:spcBef>
                <a:spcPts val="0"/>
              </a:spcBef>
              <a:spcAft>
                <a:spcPts val="0"/>
              </a:spcAft>
              <a:buNone/>
            </a:pPr>
            <a:r>
              <a:rPr lang="en" sz="600">
                <a:solidFill>
                  <a:srgbClr val="F2F0EB"/>
                </a:solidFill>
                <a:latin typeface="Ubuntu"/>
                <a:ea typeface="Ubuntu"/>
                <a:cs typeface="Ubuntu"/>
                <a:sym typeface="Ubuntu"/>
              </a:rPr>
              <a:t>New York, US</a:t>
            </a:r>
            <a:r>
              <a:rPr lang="en" sz="600">
                <a:solidFill>
                  <a:srgbClr val="F2F0EB"/>
                </a:solidFill>
                <a:latin typeface="Ubuntu"/>
                <a:ea typeface="Ubuntu"/>
                <a:cs typeface="Ubuntu"/>
                <a:sym typeface="Ubuntu"/>
              </a:rPr>
              <a:t>A</a:t>
            </a:r>
            <a:endParaRPr sz="600">
              <a:solidFill>
                <a:srgbClr val="F2F0EB"/>
              </a:solidFill>
              <a:latin typeface="Ubuntu"/>
              <a:ea typeface="Ubuntu"/>
              <a:cs typeface="Ubuntu"/>
              <a:sym typeface="Ubuntu"/>
            </a:endParaRPr>
          </a:p>
        </p:txBody>
      </p:sp>
      <p:sp>
        <p:nvSpPr>
          <p:cNvPr id="212" name="Google Shape;212;p27"/>
          <p:cNvSpPr txBox="1"/>
          <p:nvPr/>
        </p:nvSpPr>
        <p:spPr>
          <a:xfrm>
            <a:off x="633650" y="4458138"/>
            <a:ext cx="1103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rgbClr val="F2F0EB"/>
                </a:solidFill>
                <a:latin typeface="Ubuntu"/>
                <a:ea typeface="Ubuntu"/>
                <a:cs typeface="Ubuntu"/>
                <a:sym typeface="Ubuntu"/>
              </a:rPr>
              <a:t>www.rspo.org</a:t>
            </a:r>
            <a:endParaRPr b="1" sz="700">
              <a:solidFill>
                <a:srgbClr val="F78E20"/>
              </a:solidFill>
              <a:latin typeface="Ubuntu"/>
              <a:ea typeface="Ubuntu"/>
              <a:cs typeface="Ubuntu"/>
              <a:sym typeface="Ubuntu"/>
            </a:endParaRPr>
          </a:p>
        </p:txBody>
      </p:sp>
      <p:pic>
        <p:nvPicPr>
          <p:cNvPr id="213" name="Google Shape;213;p27"/>
          <p:cNvPicPr preferRelativeResize="0"/>
          <p:nvPr/>
        </p:nvPicPr>
        <p:blipFill>
          <a:blip r:embed="rId4">
            <a:alphaModFix/>
          </a:blip>
          <a:stretch>
            <a:fillRect/>
          </a:stretch>
        </p:blipFill>
        <p:spPr>
          <a:xfrm>
            <a:off x="532875" y="4552800"/>
            <a:ext cx="100775" cy="103175"/>
          </a:xfrm>
          <a:prstGeom prst="rect">
            <a:avLst/>
          </a:prstGeom>
          <a:noFill/>
          <a:ln>
            <a:noFill/>
          </a:ln>
        </p:spPr>
      </p:pic>
      <p:pic>
        <p:nvPicPr>
          <p:cNvPr id="214" name="Google Shape;214;p27"/>
          <p:cNvPicPr preferRelativeResize="0"/>
          <p:nvPr/>
        </p:nvPicPr>
        <p:blipFill>
          <a:blip r:embed="rId5">
            <a:alphaModFix/>
          </a:blip>
          <a:stretch>
            <a:fillRect/>
          </a:stretch>
        </p:blipFill>
        <p:spPr>
          <a:xfrm>
            <a:off x="540550" y="527250"/>
            <a:ext cx="525199" cy="529575"/>
          </a:xfrm>
          <a:prstGeom prst="rect">
            <a:avLst/>
          </a:prstGeom>
          <a:noFill/>
          <a:ln>
            <a:noFill/>
          </a:ln>
        </p:spPr>
      </p:pic>
      <p:pic>
        <p:nvPicPr>
          <p:cNvPr id="215" name="Google Shape;215;p27"/>
          <p:cNvPicPr preferRelativeResize="0"/>
          <p:nvPr/>
        </p:nvPicPr>
        <p:blipFill rotWithShape="1">
          <a:blip r:embed="rId6">
            <a:alphaModFix/>
          </a:blip>
          <a:srcRect b="48261" l="0" r="0" t="0"/>
          <a:stretch/>
        </p:blipFill>
        <p:spPr>
          <a:xfrm>
            <a:off x="3814450" y="4016344"/>
            <a:ext cx="5342851" cy="1144175"/>
          </a:xfrm>
          <a:prstGeom prst="rect">
            <a:avLst/>
          </a:prstGeom>
          <a:noFill/>
          <a:ln>
            <a:noFill/>
          </a:ln>
        </p:spPr>
      </p:pic>
      <p:sp>
        <p:nvSpPr>
          <p:cNvPr id="216" name="Google Shape;216;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4"/>
          <p:cNvPicPr preferRelativeResize="0"/>
          <p:nvPr/>
        </p:nvPicPr>
        <p:blipFill>
          <a:blip r:embed="rId3">
            <a:alphaModFix/>
          </a:blip>
          <a:stretch>
            <a:fillRect/>
          </a:stretch>
        </p:blipFill>
        <p:spPr>
          <a:xfrm>
            <a:off x="0" y="0"/>
            <a:ext cx="9404423" cy="5223776"/>
          </a:xfrm>
          <a:prstGeom prst="rect">
            <a:avLst/>
          </a:prstGeom>
          <a:noFill/>
          <a:ln>
            <a:noFill/>
          </a:ln>
        </p:spPr>
      </p:pic>
      <p:sp>
        <p:nvSpPr>
          <p:cNvPr id="114" name="Google Shape;114;p14"/>
          <p:cNvSpPr txBox="1"/>
          <p:nvPr/>
        </p:nvSpPr>
        <p:spPr>
          <a:xfrm>
            <a:off x="446300" y="2150188"/>
            <a:ext cx="49527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900">
                <a:solidFill>
                  <a:srgbClr val="F2F0EB"/>
                </a:solidFill>
                <a:latin typeface="IBM Plex Sans Condensed"/>
                <a:ea typeface="IBM Plex Sans Condensed"/>
                <a:cs typeface="IBM Plex Sans Condensed"/>
                <a:sym typeface="IBM Plex Sans Condensed"/>
              </a:rPr>
              <a:t>Summary Details</a:t>
            </a:r>
            <a:endParaRPr b="1" sz="4900">
              <a:solidFill>
                <a:srgbClr val="F2F0EB"/>
              </a:solidFill>
              <a:latin typeface="IBM Plex Sans Condensed"/>
              <a:ea typeface="IBM Plex Sans Condensed"/>
              <a:cs typeface="IBM Plex Sans Condensed"/>
              <a:sym typeface="IBM Plex Sans Condensed"/>
            </a:endParaRPr>
          </a:p>
        </p:txBody>
      </p:sp>
      <p:pic>
        <p:nvPicPr>
          <p:cNvPr id="115" name="Google Shape;115;p14"/>
          <p:cNvPicPr preferRelativeResize="0"/>
          <p:nvPr/>
        </p:nvPicPr>
        <p:blipFill rotWithShape="1">
          <a:blip r:embed="rId4">
            <a:alphaModFix/>
          </a:blip>
          <a:srcRect b="7168" l="28778" r="4634" t="86072"/>
          <a:stretch/>
        </p:blipFill>
        <p:spPr>
          <a:xfrm>
            <a:off x="2782650" y="4438759"/>
            <a:ext cx="6319574" cy="307476"/>
          </a:xfrm>
          <a:prstGeom prst="rect">
            <a:avLst/>
          </a:prstGeom>
          <a:noFill/>
          <a:ln>
            <a:noFill/>
          </a:ln>
        </p:spPr>
      </p:pic>
      <p:pic>
        <p:nvPicPr>
          <p:cNvPr id="116" name="Google Shape;116;p14"/>
          <p:cNvPicPr preferRelativeResize="0"/>
          <p:nvPr/>
        </p:nvPicPr>
        <p:blipFill rotWithShape="1">
          <a:blip r:embed="rId5">
            <a:alphaModFix/>
          </a:blip>
          <a:srcRect b="0" l="55504" r="0" t="0"/>
          <a:stretch/>
        </p:blipFill>
        <p:spPr>
          <a:xfrm>
            <a:off x="5272175" y="0"/>
            <a:ext cx="4132248" cy="5223774"/>
          </a:xfrm>
          <a:prstGeom prst="rect">
            <a:avLst/>
          </a:prstGeom>
          <a:noFill/>
          <a:ln>
            <a:noFill/>
          </a:ln>
        </p:spPr>
      </p:pic>
      <p:pic>
        <p:nvPicPr>
          <p:cNvPr id="117" name="Google Shape;117;p14"/>
          <p:cNvPicPr preferRelativeResize="0"/>
          <p:nvPr/>
        </p:nvPicPr>
        <p:blipFill>
          <a:blip r:embed="rId6">
            <a:alphaModFix/>
          </a:blip>
          <a:stretch>
            <a:fillRect/>
          </a:stretch>
        </p:blipFill>
        <p:spPr>
          <a:xfrm>
            <a:off x="7913756" y="4751738"/>
            <a:ext cx="304942" cy="307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ph type="title"/>
          </p:nvPr>
        </p:nvSpPr>
        <p:spPr>
          <a:xfrm>
            <a:off x="1005775" y="521325"/>
            <a:ext cx="62166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Brief Summary of the NI Process</a:t>
            </a:r>
            <a:endParaRPr/>
          </a:p>
        </p:txBody>
      </p:sp>
      <p:sp>
        <p:nvSpPr>
          <p:cNvPr id="123" name="Google Shape;123;p15"/>
          <p:cNvSpPr txBox="1"/>
          <p:nvPr>
            <p:ph idx="1" type="body"/>
          </p:nvPr>
        </p:nvSpPr>
        <p:spPr>
          <a:xfrm>
            <a:off x="1121000" y="1356225"/>
            <a:ext cx="6492300" cy="22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List of Task Force Members</a:t>
            </a:r>
            <a:endParaRPr/>
          </a:p>
        </p:txBody>
      </p:sp>
      <p:sp>
        <p:nvSpPr>
          <p:cNvPr id="129" name="Google Shape;129;p16"/>
          <p:cNvSpPr txBox="1"/>
          <p:nvPr>
            <p:ph idx="1" type="body"/>
          </p:nvPr>
        </p:nvSpPr>
        <p:spPr>
          <a:xfrm>
            <a:off x="935350" y="1216200"/>
            <a:ext cx="6492300" cy="22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chemeClr val="dk2"/>
                </a:solidFill>
              </a:rPr>
              <a:t>Co-chairs</a:t>
            </a:r>
            <a:endParaRPr sz="1500">
              <a:solidFill>
                <a:schemeClr val="dk2"/>
              </a:solidFill>
            </a:endParaRPr>
          </a:p>
          <a:p>
            <a:pPr indent="0" lvl="0" marL="0" rtl="0" algn="l">
              <a:spcBef>
                <a:spcPts val="1200"/>
              </a:spcBef>
              <a:spcAft>
                <a:spcPts val="0"/>
              </a:spcAft>
              <a:buNone/>
            </a:pPr>
            <a:r>
              <a:rPr lang="en" sz="1500">
                <a:solidFill>
                  <a:schemeClr val="dk2"/>
                </a:solidFill>
              </a:rPr>
              <a:t>Members</a:t>
            </a:r>
            <a:endParaRPr sz="1500">
              <a:solidFill>
                <a:schemeClr val="dk2"/>
              </a:solidFill>
            </a:endParaRPr>
          </a:p>
          <a:p>
            <a:pPr indent="0" lvl="0" marL="0" rtl="0" algn="l">
              <a:spcBef>
                <a:spcPts val="1200"/>
              </a:spcBef>
              <a:spcAft>
                <a:spcPts val="0"/>
              </a:spcAft>
              <a:buNone/>
            </a:pPr>
            <a:r>
              <a:rPr lang="en" sz="1500">
                <a:solidFill>
                  <a:schemeClr val="dk2"/>
                </a:solidFill>
              </a:rPr>
              <a:t>Secretariat</a:t>
            </a:r>
            <a:endParaRPr sz="1500">
              <a:solidFill>
                <a:schemeClr val="dk2"/>
              </a:solidFill>
            </a:endParaRPr>
          </a:p>
          <a:p>
            <a:pPr indent="0" lvl="0" marL="0" rtl="0" algn="l">
              <a:spcBef>
                <a:spcPts val="1200"/>
              </a:spcBef>
              <a:spcAft>
                <a:spcPts val="1200"/>
              </a:spcAft>
              <a:buNone/>
            </a:pPr>
            <a:r>
              <a:t/>
            </a:r>
            <a:endParaRPr sz="15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Number of Comments Received</a:t>
            </a:r>
            <a:endParaRPr/>
          </a:p>
        </p:txBody>
      </p:sp>
      <p:sp>
        <p:nvSpPr>
          <p:cNvPr id="135" name="Google Shape;135;p17"/>
          <p:cNvSpPr txBox="1"/>
          <p:nvPr>
            <p:ph idx="1" type="body"/>
          </p:nvPr>
        </p:nvSpPr>
        <p:spPr>
          <a:xfrm>
            <a:off x="935350" y="1216200"/>
            <a:ext cx="6492300" cy="22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5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2752088" y="1200575"/>
            <a:ext cx="1605600" cy="7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1st Meeting</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Date:</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Venue:</a:t>
            </a:r>
            <a:endParaRPr b="1" sz="1200">
              <a:solidFill>
                <a:srgbClr val="F78E20"/>
              </a:solidFill>
              <a:latin typeface="IBM Plex Sans Condensed"/>
              <a:ea typeface="IBM Plex Sans Condensed"/>
              <a:cs typeface="IBM Plex Sans Condensed"/>
              <a:sym typeface="IBM Plex Sans Condensed"/>
            </a:endParaRPr>
          </a:p>
        </p:txBody>
      </p:sp>
      <p:pic>
        <p:nvPicPr>
          <p:cNvPr id="141" name="Google Shape;141;p18"/>
          <p:cNvPicPr preferRelativeResize="0"/>
          <p:nvPr/>
        </p:nvPicPr>
        <p:blipFill rotWithShape="1">
          <a:blip r:embed="rId3">
            <a:alphaModFix/>
          </a:blip>
          <a:srcRect b="42512" l="29512" r="0" t="45019"/>
          <a:stretch/>
        </p:blipFill>
        <p:spPr>
          <a:xfrm>
            <a:off x="2712550" y="2317375"/>
            <a:ext cx="6445152" cy="641301"/>
          </a:xfrm>
          <a:prstGeom prst="rect">
            <a:avLst/>
          </a:prstGeom>
          <a:noFill/>
          <a:ln>
            <a:noFill/>
          </a:ln>
        </p:spPr>
      </p:pic>
      <p:pic>
        <p:nvPicPr>
          <p:cNvPr id="142" name="Google Shape;142;p18"/>
          <p:cNvPicPr preferRelativeResize="0"/>
          <p:nvPr/>
        </p:nvPicPr>
        <p:blipFill>
          <a:blip r:embed="rId4">
            <a:alphaModFix/>
          </a:blip>
          <a:stretch>
            <a:fillRect/>
          </a:stretch>
        </p:blipFill>
        <p:spPr>
          <a:xfrm>
            <a:off x="7908025" y="4752200"/>
            <a:ext cx="303724" cy="306549"/>
          </a:xfrm>
          <a:prstGeom prst="rect">
            <a:avLst/>
          </a:prstGeom>
          <a:noFill/>
          <a:ln>
            <a:noFill/>
          </a:ln>
        </p:spPr>
      </p:pic>
      <p:pic>
        <p:nvPicPr>
          <p:cNvPr id="143" name="Google Shape;143;p18"/>
          <p:cNvPicPr preferRelativeResize="0"/>
          <p:nvPr/>
        </p:nvPicPr>
        <p:blipFill rotWithShape="1">
          <a:blip r:embed="rId5">
            <a:alphaModFix/>
          </a:blip>
          <a:srcRect b="91429" l="13972" r="8448" t="7367"/>
          <a:stretch/>
        </p:blipFill>
        <p:spPr>
          <a:xfrm>
            <a:off x="2698850" y="4630025"/>
            <a:ext cx="6001224" cy="50425"/>
          </a:xfrm>
          <a:prstGeom prst="rect">
            <a:avLst/>
          </a:prstGeom>
          <a:noFill/>
          <a:ln>
            <a:noFill/>
          </a:ln>
        </p:spPr>
      </p:pic>
      <p:pic>
        <p:nvPicPr>
          <p:cNvPr id="144" name="Google Shape;144;p18"/>
          <p:cNvPicPr preferRelativeResize="0"/>
          <p:nvPr/>
        </p:nvPicPr>
        <p:blipFill>
          <a:blip r:embed="rId6">
            <a:alphaModFix/>
          </a:blip>
          <a:stretch>
            <a:fillRect/>
          </a:stretch>
        </p:blipFill>
        <p:spPr>
          <a:xfrm>
            <a:off x="-5" y="0"/>
            <a:ext cx="3104361" cy="5143500"/>
          </a:xfrm>
          <a:prstGeom prst="rect">
            <a:avLst/>
          </a:prstGeom>
          <a:noFill/>
          <a:ln>
            <a:noFill/>
          </a:ln>
        </p:spPr>
      </p:pic>
      <p:sp>
        <p:nvSpPr>
          <p:cNvPr id="145" name="Google Shape;145;p18"/>
          <p:cNvSpPr txBox="1"/>
          <p:nvPr>
            <p:ph type="title"/>
          </p:nvPr>
        </p:nvSpPr>
        <p:spPr>
          <a:xfrm>
            <a:off x="1671038" y="460775"/>
            <a:ext cx="37677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NITF Meetings</a:t>
            </a:r>
            <a:endParaRPr/>
          </a:p>
        </p:txBody>
      </p:sp>
      <p:pic>
        <p:nvPicPr>
          <p:cNvPr id="146" name="Google Shape;146;p18"/>
          <p:cNvPicPr preferRelativeResize="0"/>
          <p:nvPr/>
        </p:nvPicPr>
        <p:blipFill>
          <a:blip r:embed="rId7">
            <a:alphaModFix/>
          </a:blip>
          <a:stretch>
            <a:fillRect/>
          </a:stretch>
        </p:blipFill>
        <p:spPr>
          <a:xfrm>
            <a:off x="3298850" y="2369975"/>
            <a:ext cx="512067" cy="512061"/>
          </a:xfrm>
          <a:prstGeom prst="rect">
            <a:avLst/>
          </a:prstGeom>
          <a:noFill/>
          <a:ln>
            <a:noFill/>
          </a:ln>
        </p:spPr>
      </p:pic>
      <p:pic>
        <p:nvPicPr>
          <p:cNvPr id="147" name="Google Shape;147;p18"/>
          <p:cNvPicPr preferRelativeResize="0"/>
          <p:nvPr/>
        </p:nvPicPr>
        <p:blipFill>
          <a:blip r:embed="rId7">
            <a:alphaModFix/>
          </a:blip>
          <a:stretch>
            <a:fillRect/>
          </a:stretch>
        </p:blipFill>
        <p:spPr>
          <a:xfrm>
            <a:off x="4887338" y="2369975"/>
            <a:ext cx="512067" cy="512061"/>
          </a:xfrm>
          <a:prstGeom prst="rect">
            <a:avLst/>
          </a:prstGeom>
          <a:noFill/>
          <a:ln>
            <a:noFill/>
          </a:ln>
        </p:spPr>
      </p:pic>
      <p:pic>
        <p:nvPicPr>
          <p:cNvPr id="148" name="Google Shape;148;p18"/>
          <p:cNvPicPr preferRelativeResize="0"/>
          <p:nvPr/>
        </p:nvPicPr>
        <p:blipFill>
          <a:blip r:embed="rId7">
            <a:alphaModFix/>
          </a:blip>
          <a:stretch>
            <a:fillRect/>
          </a:stretch>
        </p:blipFill>
        <p:spPr>
          <a:xfrm>
            <a:off x="6642500" y="2369975"/>
            <a:ext cx="512067" cy="512061"/>
          </a:xfrm>
          <a:prstGeom prst="rect">
            <a:avLst/>
          </a:prstGeom>
          <a:noFill/>
          <a:ln>
            <a:noFill/>
          </a:ln>
        </p:spPr>
      </p:pic>
      <p:sp>
        <p:nvSpPr>
          <p:cNvPr id="149" name="Google Shape;149;p18"/>
          <p:cNvSpPr txBox="1"/>
          <p:nvPr/>
        </p:nvSpPr>
        <p:spPr>
          <a:xfrm>
            <a:off x="4340563" y="3403750"/>
            <a:ext cx="1605600" cy="7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2nd </a:t>
            </a:r>
            <a:r>
              <a:rPr b="1" lang="en" sz="1200">
                <a:solidFill>
                  <a:srgbClr val="F78E20"/>
                </a:solidFill>
                <a:latin typeface="IBM Plex Sans Condensed"/>
                <a:ea typeface="IBM Plex Sans Condensed"/>
                <a:cs typeface="IBM Plex Sans Condensed"/>
                <a:sym typeface="IBM Plex Sans Condensed"/>
              </a:rPr>
              <a:t>Meeting</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Date:</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Venue:</a:t>
            </a:r>
            <a:endParaRPr b="1" sz="1200">
              <a:solidFill>
                <a:srgbClr val="F78E20"/>
              </a:solidFill>
              <a:latin typeface="IBM Plex Sans Condensed"/>
              <a:ea typeface="IBM Plex Sans Condensed"/>
              <a:cs typeface="IBM Plex Sans Condensed"/>
              <a:sym typeface="IBM Plex Sans Condensed"/>
            </a:endParaRPr>
          </a:p>
        </p:txBody>
      </p:sp>
      <p:sp>
        <p:nvSpPr>
          <p:cNvPr id="150" name="Google Shape;150;p18"/>
          <p:cNvSpPr txBox="1"/>
          <p:nvPr/>
        </p:nvSpPr>
        <p:spPr>
          <a:xfrm>
            <a:off x="6095738" y="1200575"/>
            <a:ext cx="1605600" cy="7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3rd </a:t>
            </a:r>
            <a:r>
              <a:rPr b="1" lang="en" sz="1200">
                <a:solidFill>
                  <a:srgbClr val="F78E20"/>
                </a:solidFill>
                <a:latin typeface="IBM Plex Sans Condensed"/>
                <a:ea typeface="IBM Plex Sans Condensed"/>
                <a:cs typeface="IBM Plex Sans Condensed"/>
                <a:sym typeface="IBM Plex Sans Condensed"/>
              </a:rPr>
              <a:t>Meeting</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Date:</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Venue:</a:t>
            </a:r>
            <a:endParaRPr b="1" sz="1200">
              <a:solidFill>
                <a:srgbClr val="F78E20"/>
              </a:solidFill>
              <a:latin typeface="IBM Plex Sans Condensed"/>
              <a:ea typeface="IBM Plex Sans Condensed"/>
              <a:cs typeface="IBM Plex Sans Condensed"/>
              <a:sym typeface="IBM Plex Sans Condensed"/>
            </a:endParaRPr>
          </a:p>
        </p:txBody>
      </p:sp>
      <p:sp>
        <p:nvSpPr>
          <p:cNvPr id="151" name="Google Shape;151;p18"/>
          <p:cNvSpPr txBox="1"/>
          <p:nvPr/>
        </p:nvSpPr>
        <p:spPr>
          <a:xfrm>
            <a:off x="7908025" y="3403750"/>
            <a:ext cx="1249800" cy="7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4th </a:t>
            </a:r>
            <a:r>
              <a:rPr b="1" lang="en" sz="1200">
                <a:solidFill>
                  <a:srgbClr val="F78E20"/>
                </a:solidFill>
                <a:latin typeface="IBM Plex Sans Condensed"/>
                <a:ea typeface="IBM Plex Sans Condensed"/>
                <a:cs typeface="IBM Plex Sans Condensed"/>
                <a:sym typeface="IBM Plex Sans Condensed"/>
              </a:rPr>
              <a:t>Meeting</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Date:</a:t>
            </a:r>
            <a:endParaRPr b="1" sz="1200">
              <a:solidFill>
                <a:srgbClr val="F78E20"/>
              </a:solidFill>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sz="1200">
                <a:solidFill>
                  <a:srgbClr val="F78E20"/>
                </a:solidFill>
                <a:latin typeface="IBM Plex Sans Condensed"/>
                <a:ea typeface="IBM Plex Sans Condensed"/>
                <a:cs typeface="IBM Plex Sans Condensed"/>
                <a:sym typeface="IBM Plex Sans Condensed"/>
              </a:rPr>
              <a:t>Venue:</a:t>
            </a:r>
            <a:endParaRPr b="1" sz="1200">
              <a:solidFill>
                <a:srgbClr val="F78E20"/>
              </a:solidFill>
              <a:latin typeface="IBM Plex Sans Condensed"/>
              <a:ea typeface="IBM Plex Sans Condensed"/>
              <a:cs typeface="IBM Plex Sans Condensed"/>
              <a:sym typeface="IBM Plex Sans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9"/>
          <p:cNvPicPr preferRelativeResize="0"/>
          <p:nvPr/>
        </p:nvPicPr>
        <p:blipFill>
          <a:blip r:embed="rId3">
            <a:alphaModFix/>
          </a:blip>
          <a:stretch>
            <a:fillRect/>
          </a:stretch>
        </p:blipFill>
        <p:spPr>
          <a:xfrm>
            <a:off x="0" y="0"/>
            <a:ext cx="9404423" cy="5223776"/>
          </a:xfrm>
          <a:prstGeom prst="rect">
            <a:avLst/>
          </a:prstGeom>
          <a:noFill/>
          <a:ln>
            <a:noFill/>
          </a:ln>
        </p:spPr>
      </p:pic>
      <p:sp>
        <p:nvSpPr>
          <p:cNvPr id="157" name="Google Shape;157;p19"/>
          <p:cNvSpPr txBox="1"/>
          <p:nvPr/>
        </p:nvSpPr>
        <p:spPr>
          <a:xfrm>
            <a:off x="415000" y="2150188"/>
            <a:ext cx="49527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400">
                <a:solidFill>
                  <a:srgbClr val="F2F0EB"/>
                </a:solidFill>
                <a:latin typeface="IBM Plex Sans Condensed"/>
                <a:ea typeface="IBM Plex Sans Condensed"/>
                <a:cs typeface="IBM Plex Sans Condensed"/>
                <a:sym typeface="IBM Plex Sans Condensed"/>
              </a:rPr>
              <a:t>Significant Changes</a:t>
            </a:r>
            <a:endParaRPr b="1" sz="4400">
              <a:solidFill>
                <a:srgbClr val="F2F0EB"/>
              </a:solidFill>
              <a:latin typeface="IBM Plex Sans Condensed"/>
              <a:ea typeface="IBM Plex Sans Condensed"/>
              <a:cs typeface="IBM Plex Sans Condensed"/>
              <a:sym typeface="IBM Plex Sans Condensed"/>
            </a:endParaRPr>
          </a:p>
        </p:txBody>
      </p:sp>
      <p:pic>
        <p:nvPicPr>
          <p:cNvPr id="158" name="Google Shape;158;p19"/>
          <p:cNvPicPr preferRelativeResize="0"/>
          <p:nvPr/>
        </p:nvPicPr>
        <p:blipFill rotWithShape="1">
          <a:blip r:embed="rId4">
            <a:alphaModFix/>
          </a:blip>
          <a:srcRect b="7168" l="28778" r="4634" t="86072"/>
          <a:stretch/>
        </p:blipFill>
        <p:spPr>
          <a:xfrm>
            <a:off x="2782650" y="4438759"/>
            <a:ext cx="6319574" cy="307476"/>
          </a:xfrm>
          <a:prstGeom prst="rect">
            <a:avLst/>
          </a:prstGeom>
          <a:noFill/>
          <a:ln>
            <a:noFill/>
          </a:ln>
        </p:spPr>
      </p:pic>
      <p:pic>
        <p:nvPicPr>
          <p:cNvPr id="159" name="Google Shape;159;p19"/>
          <p:cNvPicPr preferRelativeResize="0"/>
          <p:nvPr/>
        </p:nvPicPr>
        <p:blipFill rotWithShape="1">
          <a:blip r:embed="rId5">
            <a:alphaModFix/>
          </a:blip>
          <a:srcRect b="0" l="55504" r="0" t="0"/>
          <a:stretch/>
        </p:blipFill>
        <p:spPr>
          <a:xfrm>
            <a:off x="5272175" y="0"/>
            <a:ext cx="4132248" cy="5223774"/>
          </a:xfrm>
          <a:prstGeom prst="rect">
            <a:avLst/>
          </a:prstGeom>
          <a:noFill/>
          <a:ln>
            <a:noFill/>
          </a:ln>
        </p:spPr>
      </p:pic>
      <p:pic>
        <p:nvPicPr>
          <p:cNvPr id="160" name="Google Shape;160;p19"/>
          <p:cNvPicPr preferRelativeResize="0"/>
          <p:nvPr/>
        </p:nvPicPr>
        <p:blipFill>
          <a:blip r:embed="rId6">
            <a:alphaModFix/>
          </a:blip>
          <a:stretch>
            <a:fillRect/>
          </a:stretch>
        </p:blipFill>
        <p:spPr>
          <a:xfrm>
            <a:off x="7913756" y="4751738"/>
            <a:ext cx="304942" cy="30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1</a:t>
            </a:r>
            <a:endParaRPr/>
          </a:p>
        </p:txBody>
      </p:sp>
      <p:graphicFrame>
        <p:nvGraphicFramePr>
          <p:cNvPr id="166" name="Google Shape;166;p20"/>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935350" y="476400"/>
            <a:ext cx="6492300" cy="73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Principle 2</a:t>
            </a:r>
            <a:endParaRPr/>
          </a:p>
        </p:txBody>
      </p:sp>
      <p:graphicFrame>
        <p:nvGraphicFramePr>
          <p:cNvPr id="172" name="Google Shape;172;p21"/>
          <p:cNvGraphicFramePr/>
          <p:nvPr/>
        </p:nvGraphicFramePr>
        <p:xfrm>
          <a:off x="935350" y="1216250"/>
          <a:ext cx="3000000" cy="3000000"/>
        </p:xfrm>
        <a:graphic>
          <a:graphicData uri="http://schemas.openxmlformats.org/drawingml/2006/table">
            <a:tbl>
              <a:tblPr>
                <a:noFill/>
                <a:tableStyleId>{98C39E60-F077-451D-97FC-9A9E457E2168}</a:tableStyleId>
              </a:tblPr>
              <a:tblGrid>
                <a:gridCol w="3611675"/>
                <a:gridCol w="3611675"/>
              </a:tblGrid>
              <a:tr h="417425">
                <a:tc>
                  <a:txBody>
                    <a:bodyPr/>
                    <a:lstStyle/>
                    <a:p>
                      <a:pPr indent="0" lvl="0" marL="0" rtl="0" algn="l">
                        <a:spcBef>
                          <a:spcPts val="0"/>
                        </a:spcBef>
                        <a:spcAft>
                          <a:spcPts val="0"/>
                        </a:spcAft>
                        <a:buNone/>
                      </a:pPr>
                      <a:r>
                        <a:rPr b="1" lang="en">
                          <a:latin typeface="Ubuntu"/>
                          <a:ea typeface="Ubuntu"/>
                          <a:cs typeface="Ubuntu"/>
                          <a:sym typeface="Ubuntu"/>
                        </a:rPr>
                        <a:t>RSPO P&amp;C 2024</a:t>
                      </a:r>
                      <a:endParaRPr b="1">
                        <a:latin typeface="Ubuntu"/>
                        <a:ea typeface="Ubuntu"/>
                        <a:cs typeface="Ubuntu"/>
                        <a:sym typeface="Ubuntu"/>
                      </a:endParaRPr>
                    </a:p>
                  </a:txBody>
                  <a:tcPr marT="91425" marB="91425" marR="91425" marL="91425">
                    <a:solidFill>
                      <a:schemeClr val="accent6"/>
                    </a:solidFill>
                  </a:tcPr>
                </a:tc>
                <a:tc>
                  <a:txBody>
                    <a:bodyPr/>
                    <a:lstStyle/>
                    <a:p>
                      <a:pPr indent="0" lvl="0" marL="0" rtl="0" algn="l">
                        <a:spcBef>
                          <a:spcPts val="0"/>
                        </a:spcBef>
                        <a:spcAft>
                          <a:spcPts val="0"/>
                        </a:spcAft>
                        <a:buNone/>
                      </a:pPr>
                      <a:r>
                        <a:rPr b="1" lang="en">
                          <a:latin typeface="Ubuntu"/>
                          <a:ea typeface="Ubuntu"/>
                          <a:cs typeface="Ubuntu"/>
                          <a:sym typeface="Ubuntu"/>
                        </a:rPr>
                        <a:t>National Interpretation</a:t>
                      </a:r>
                      <a:endParaRPr b="1">
                        <a:latin typeface="Ubuntu"/>
                        <a:ea typeface="Ubuntu"/>
                        <a:cs typeface="Ubuntu"/>
                        <a:sym typeface="Ubuntu"/>
                      </a:endParaRPr>
                    </a:p>
                  </a:txBody>
                  <a:tcPr marT="91425" marB="91425" marR="91425" marL="91425">
                    <a:solidFill>
                      <a:schemeClr val="accent6"/>
                    </a:solidFill>
                  </a:tcPr>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r h="417425">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